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74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8451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42789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5360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29265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74038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75330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72084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859126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9357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4725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1351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76666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7641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9798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5598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473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4165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69BAF82-D9C0-4EAC-8F4F-9E31BBED6F28}" type="datetimeFigureOut">
              <a:rPr lang="sr-Latn-CS" smtClean="0"/>
              <a:t>14.5.2023.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r-Latn-C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085D386-D0F8-4697-85E6-D652098B48F9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8523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6FC876-FC40-B9B2-9960-70864B53D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2915"/>
            <a:ext cx="9144000" cy="939452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+mn-lt"/>
              </a:rPr>
              <a:t>ОШ „Бора Станковић“</a:t>
            </a:r>
            <a:br>
              <a:rPr lang="sr-Cyrl-RS" sz="2400" dirty="0">
                <a:latin typeface="+mn-lt"/>
              </a:rPr>
            </a:br>
            <a:r>
              <a:rPr lang="sr-Cyrl-RS" sz="2400" dirty="0" err="1">
                <a:latin typeface="+mn-lt"/>
              </a:rPr>
              <a:t>Коретиште</a:t>
            </a:r>
            <a:r>
              <a:rPr lang="sr-Cyrl-RS" sz="2400" dirty="0">
                <a:latin typeface="+mn-lt"/>
              </a:rPr>
              <a:t>-Стража</a:t>
            </a:r>
            <a:endParaRPr lang="sr-Latn-CS" sz="2400" dirty="0">
              <a:latin typeface="+mn-lt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E930578-CB24-0D9A-1558-45EA18808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086861"/>
          </a:xfrm>
        </p:spPr>
        <p:txBody>
          <a:bodyPr/>
          <a:lstStyle/>
          <a:p>
            <a:r>
              <a:rPr lang="sr-Cyrl-RS" sz="3200" b="1" i="1" dirty="0"/>
              <a:t>„Учионица из снова“</a:t>
            </a: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У Стражи, 2023.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1999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41BBE3-F2ED-9E66-240B-FC1E0DDD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6541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id="{01607DE1-AB81-8081-13C0-2E8E6B9E9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44" y="2603500"/>
            <a:ext cx="2562225" cy="3416300"/>
          </a:xfrm>
        </p:spPr>
      </p:pic>
    </p:spTree>
    <p:extLst>
      <p:ext uri="{BB962C8B-B14F-4D97-AF65-F5344CB8AC3E}">
        <p14:creationId xmlns:p14="http://schemas.microsoft.com/office/powerpoint/2010/main" val="106815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B6083E-66D7-60AD-7E99-27CC845B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id="{0584072B-FC26-C409-6B97-5123328E6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44" y="2603500"/>
            <a:ext cx="2562225" cy="3416300"/>
          </a:xfrm>
        </p:spPr>
      </p:pic>
    </p:spTree>
    <p:extLst>
      <p:ext uri="{BB962C8B-B14F-4D97-AF65-F5344CB8AC3E}">
        <p14:creationId xmlns:p14="http://schemas.microsoft.com/office/powerpoint/2010/main" val="249628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2E53B1-5DE8-9A29-1A94-7A051D58D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37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id="{6B952E86-E1A6-4B36-9ED0-F97ECF7C8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44" y="2603500"/>
            <a:ext cx="2562225" cy="3416300"/>
          </a:xfrm>
        </p:spPr>
      </p:pic>
    </p:spTree>
    <p:extLst>
      <p:ext uri="{BB962C8B-B14F-4D97-AF65-F5344CB8AC3E}">
        <p14:creationId xmlns:p14="http://schemas.microsoft.com/office/powerpoint/2010/main" val="320978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AE9BFE-8D39-41CD-1CC1-FB5DE7FC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sr-Cyrl-RS" sz="1800" dirty="0"/>
              <a:t>Финални радови:</a:t>
            </a:r>
            <a:endParaRPr lang="sr-Latn-CS" sz="1800" dirty="0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id="{8D22860D-3034-841F-BA4B-CCBE9AA66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53" y="1302707"/>
            <a:ext cx="5774499" cy="5336088"/>
          </a:xfrm>
        </p:spPr>
      </p:pic>
    </p:spTree>
    <p:extLst>
      <p:ext uri="{BB962C8B-B14F-4D97-AF65-F5344CB8AC3E}">
        <p14:creationId xmlns:p14="http://schemas.microsoft.com/office/powerpoint/2010/main" val="23017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107058-701E-7375-CE9D-864F27084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8442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id="{00807F79-E202-2321-7CA1-64CA4AA31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85" y="1515649"/>
            <a:ext cx="6112700" cy="5148198"/>
          </a:xfrm>
        </p:spPr>
      </p:pic>
    </p:spTree>
    <p:extLst>
      <p:ext uri="{BB962C8B-B14F-4D97-AF65-F5344CB8AC3E}">
        <p14:creationId xmlns:p14="http://schemas.microsoft.com/office/powerpoint/2010/main" val="3631261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35FAAB-E420-5DE7-3314-1CC473FD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38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id="{CCE3F11D-8C8B-CA18-DB31-4415843A4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66" y="1839456"/>
            <a:ext cx="6363222" cy="4774286"/>
          </a:xfrm>
        </p:spPr>
      </p:pic>
    </p:spTree>
    <p:extLst>
      <p:ext uri="{BB962C8B-B14F-4D97-AF65-F5344CB8AC3E}">
        <p14:creationId xmlns:p14="http://schemas.microsoft.com/office/powerpoint/2010/main" val="3022527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8F075F-AEFE-CAE0-EA9B-60223919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sr-Cyrl-RS" sz="1800" b="1" i="1" u="sng" dirty="0"/>
              <a:t>Уз Вашу помоћ наше учионице изгледају као из наших снова!</a:t>
            </a:r>
            <a:endParaRPr lang="sr-Latn-CS" sz="1800" b="1" i="1" u="sng" dirty="0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id="{FB858400-4992-6E01-CC8F-733839F8C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61" y="1215025"/>
            <a:ext cx="6989523" cy="5448821"/>
          </a:xfrm>
        </p:spPr>
      </p:pic>
    </p:spTree>
    <p:extLst>
      <p:ext uri="{BB962C8B-B14F-4D97-AF65-F5344CB8AC3E}">
        <p14:creationId xmlns:p14="http://schemas.microsoft.com/office/powerpoint/2010/main" val="15586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2A45C0-BDCE-2A7F-9128-D0C667A0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id="{CA7FADAE-C016-E3F6-8EC4-C187458BD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55" y="851770"/>
            <a:ext cx="6613741" cy="5774498"/>
          </a:xfrm>
        </p:spPr>
      </p:pic>
    </p:spTree>
    <p:extLst>
      <p:ext uri="{BB962C8B-B14F-4D97-AF65-F5344CB8AC3E}">
        <p14:creationId xmlns:p14="http://schemas.microsoft.com/office/powerpoint/2010/main" val="60973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CC8DB0-7829-205E-7AEA-C1B24E6F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id="{52165FEB-43E0-C259-EAE8-E85BBDBCC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33" y="789140"/>
            <a:ext cx="6613743" cy="5949864"/>
          </a:xfrm>
        </p:spPr>
      </p:pic>
    </p:spTree>
    <p:extLst>
      <p:ext uri="{BB962C8B-B14F-4D97-AF65-F5344CB8AC3E}">
        <p14:creationId xmlns:p14="http://schemas.microsoft.com/office/powerpoint/2010/main" val="1827957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9C3103-6B60-FEFB-9854-E493FF15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7319E08-CCA2-9C4C-D021-8A91DD8C0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0570"/>
            <a:ext cx="10515600" cy="3496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6000" dirty="0"/>
              <a:t>ХВАЛА ВАМ !!!</a:t>
            </a:r>
          </a:p>
        </p:txBody>
      </p:sp>
    </p:spTree>
    <p:extLst>
      <p:ext uri="{BB962C8B-B14F-4D97-AF65-F5344CB8AC3E}">
        <p14:creationId xmlns:p14="http://schemas.microsoft.com/office/powerpoint/2010/main" val="127421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D02C06-3D49-860F-860F-D6A88DA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7" name="Čuvar mesta za sadržaj 6">
            <a:extLst>
              <a:ext uri="{FF2B5EF4-FFF2-40B4-BE49-F238E27FC236}">
                <a16:creationId xmlns:a16="http://schemas.microsoft.com/office/drawing/2014/main" id="{9CF30F4D-A22D-8123-8087-51606C2B9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6019"/>
            <a:ext cx="10515600" cy="3880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000" b="1" i="1" dirty="0"/>
              <a:t>„Будите разлог због којег ће неко веровати у људску доброту“</a:t>
            </a:r>
            <a:endParaRPr lang="sr-Latn-CS" sz="4000" b="1" i="1" dirty="0"/>
          </a:p>
        </p:txBody>
      </p:sp>
    </p:spTree>
    <p:extLst>
      <p:ext uri="{BB962C8B-B14F-4D97-AF65-F5344CB8AC3E}">
        <p14:creationId xmlns:p14="http://schemas.microsoft.com/office/powerpoint/2010/main" val="15184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53E18F-6EB8-C26F-C19E-B6C1F801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89693B2-8D4F-EA47-48E1-4FC581E5A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Уз Вашу помоћ потрудили смо се да деци обезбедимо боље и квалитетније школовање.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1488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5FB986-4787-1C21-BDE0-366D1C6C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/>
              <a:t>Учионице пре и у току радова:</a:t>
            </a:r>
            <a:br>
              <a:rPr lang="sr-Cyrl-RS" sz="2000" dirty="0"/>
            </a:br>
            <a:r>
              <a:rPr lang="sr-Cyrl-RS" sz="2000" dirty="0"/>
              <a:t> -планирано место за ормариће.</a:t>
            </a:r>
            <a:endParaRPr lang="sr-Latn-CS" sz="2000" dirty="0"/>
          </a:p>
        </p:txBody>
      </p:sp>
      <p:pic>
        <p:nvPicPr>
          <p:cNvPr id="9" name="Čuvar mesta za sadržaj 8">
            <a:extLst>
              <a:ext uri="{FF2B5EF4-FFF2-40B4-BE49-F238E27FC236}">
                <a16:creationId xmlns:a16="http://schemas.microsoft.com/office/drawing/2014/main" id="{8C5CADAB-ED15-0885-55CC-0E78D9234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28912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50876D-EE0F-A1CE-8B92-18EE850D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639"/>
          </a:xfrm>
        </p:spPr>
        <p:txBody>
          <a:bodyPr>
            <a:normAutofit/>
          </a:bodyPr>
          <a:lstStyle/>
          <a:p>
            <a:r>
              <a:rPr lang="sr-Cyrl-RS" sz="1400" dirty="0"/>
              <a:t>У току осликавања учионица:</a:t>
            </a:r>
            <a:endParaRPr lang="sr-Latn-CS" sz="1400" dirty="0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id="{7EA559EC-6C57-1896-42D6-2410A97D5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0293"/>
            <a:ext cx="6376792" cy="5217459"/>
          </a:xfrm>
        </p:spPr>
      </p:pic>
    </p:spTree>
    <p:extLst>
      <p:ext uri="{BB962C8B-B14F-4D97-AF65-F5344CB8AC3E}">
        <p14:creationId xmlns:p14="http://schemas.microsoft.com/office/powerpoint/2010/main" val="25436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E96377-3BAA-2964-B955-51DF42AC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864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id="{3F4A6023-90F9-2B15-7EE2-7B41B3D44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94" y="824848"/>
            <a:ext cx="6287258" cy="5538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680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0C32AE-C9DA-7352-DBEB-EE6E2EF2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id="{23BD6DDC-0216-0D17-1D4A-9A74BCBF2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31" y="814388"/>
            <a:ext cx="7540668" cy="5678486"/>
          </a:xfrm>
        </p:spPr>
      </p:pic>
    </p:spTree>
    <p:extLst>
      <p:ext uri="{BB962C8B-B14F-4D97-AF65-F5344CB8AC3E}">
        <p14:creationId xmlns:p14="http://schemas.microsoft.com/office/powerpoint/2010/main" val="236861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99764A-B5D8-9107-AA76-744BC696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639"/>
          </a:xfrm>
        </p:spPr>
        <p:txBody>
          <a:bodyPr>
            <a:normAutofit/>
          </a:bodyPr>
          <a:lstStyle/>
          <a:p>
            <a:r>
              <a:rPr lang="sr-Cyrl-RS" sz="1800" dirty="0"/>
              <a:t>Наставили смо са уређивањем учионица:</a:t>
            </a:r>
            <a:endParaRPr lang="sr-Latn-CS" sz="1800" dirty="0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id="{A589E65B-A55F-70B3-FC16-70E374134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44" y="2603500"/>
            <a:ext cx="2562225" cy="3416300"/>
          </a:xfrm>
        </p:spPr>
      </p:pic>
    </p:spTree>
    <p:extLst>
      <p:ext uri="{BB962C8B-B14F-4D97-AF65-F5344CB8AC3E}">
        <p14:creationId xmlns:p14="http://schemas.microsoft.com/office/powerpoint/2010/main" val="9608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74D24B-62B4-35F2-8EEC-EB0A8C92D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id="{69D75181-2B75-B3D6-00C9-6AAFAA826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44" y="2603500"/>
            <a:ext cx="2562225" cy="3416300"/>
          </a:xfrm>
        </p:spPr>
      </p:pic>
    </p:spTree>
    <p:extLst>
      <p:ext uri="{BB962C8B-B14F-4D97-AF65-F5344CB8AC3E}">
        <p14:creationId xmlns:p14="http://schemas.microsoft.com/office/powerpoint/2010/main" val="1122273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ktrična tabla">
  <a:themeElements>
    <a:clrScheme name="Električna tabl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Električna tabl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ktrična tabl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</TotalTime>
  <Words>86</Words>
  <Application>Microsoft Office PowerPoint</Application>
  <PresentationFormat>Widescreen</PresentationFormat>
  <Paragraphs>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Električna tabla</vt:lpstr>
      <vt:lpstr>ОШ „Бора Станковић“ Коретиште-Стража</vt:lpstr>
      <vt:lpstr>PowerPoint Presentation</vt:lpstr>
      <vt:lpstr>PowerPoint Presentation</vt:lpstr>
      <vt:lpstr>Учионице пре и у току радова:  -планирано место за ормариће.</vt:lpstr>
      <vt:lpstr>У току осликавања учионица:</vt:lpstr>
      <vt:lpstr>PowerPoint Presentation</vt:lpstr>
      <vt:lpstr>PowerPoint Presentation</vt:lpstr>
      <vt:lpstr>Наставили смо са уређивањем учионица:</vt:lpstr>
      <vt:lpstr>PowerPoint Presentation</vt:lpstr>
      <vt:lpstr>PowerPoint Presentation</vt:lpstr>
      <vt:lpstr>PowerPoint Presentation</vt:lpstr>
      <vt:lpstr>PowerPoint Presentation</vt:lpstr>
      <vt:lpstr>Финални радови:</vt:lpstr>
      <vt:lpstr>PowerPoint Presentation</vt:lpstr>
      <vt:lpstr>PowerPoint Presentation</vt:lpstr>
      <vt:lpstr>Уз Вашу помоћ наше учионице изгледају као из наших снова!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 „Бора Станковић“ Коретиште-Стража</dc:title>
  <dc:creator>B O J A N</dc:creator>
  <cp:lastModifiedBy>Nebojsa Simic</cp:lastModifiedBy>
  <cp:revision>3</cp:revision>
  <dcterms:created xsi:type="dcterms:W3CDTF">2023-05-08T22:27:53Z</dcterms:created>
  <dcterms:modified xsi:type="dcterms:W3CDTF">2023-05-14T18:18:38Z</dcterms:modified>
</cp:coreProperties>
</file>