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91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1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99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7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8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4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2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3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99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ABD138-FE25-498B-8643-54DBA76307F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7BAB86-FED8-45E1-80CE-2287C6C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,,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Мисаона играоница’’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Учитељица: Бојана Станојевић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132855"/>
            <a:ext cx="7501519" cy="4649759"/>
          </a:xfrm>
        </p:spPr>
      </p:pic>
    </p:spTree>
    <p:extLst>
      <p:ext uri="{BB962C8B-B14F-4D97-AF65-F5344CB8AC3E}">
        <p14:creationId xmlns:p14="http://schemas.microsoft.com/office/powerpoint/2010/main" val="71947632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 пројекта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7" y="1141452"/>
            <a:ext cx="2663087" cy="47291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24" y="2176531"/>
            <a:ext cx="4925392" cy="3694044"/>
          </a:xfrm>
        </p:spPr>
      </p:pic>
    </p:spTree>
    <p:extLst>
      <p:ext uri="{BB962C8B-B14F-4D97-AF65-F5344CB8AC3E}">
        <p14:creationId xmlns:p14="http://schemas.microsoft.com/office/powerpoint/2010/main" val="40518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355" y="2212782"/>
            <a:ext cx="3718455" cy="1371600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материјала и почетак реализације пројекта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7" y="733609"/>
            <a:ext cx="6989585" cy="5242188"/>
          </a:xfrm>
        </p:spPr>
      </p:pic>
    </p:spTree>
    <p:extLst>
      <p:ext uri="{BB962C8B-B14F-4D97-AF65-F5344CB8AC3E}">
        <p14:creationId xmlns:p14="http://schemas.microsoft.com/office/powerpoint/2010/main" val="37365073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Подела радних задатака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5" y="2524259"/>
            <a:ext cx="4502449" cy="33768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90" y="2663714"/>
            <a:ext cx="4536313" cy="3402235"/>
          </a:xfrm>
        </p:spPr>
      </p:pic>
    </p:spTree>
    <p:extLst>
      <p:ext uri="{BB962C8B-B14F-4D97-AF65-F5344CB8AC3E}">
        <p14:creationId xmlns:p14="http://schemas.microsoft.com/office/powerpoint/2010/main" val="38519116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0" y="976537"/>
            <a:ext cx="3353418" cy="447122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53" y="1339403"/>
            <a:ext cx="5715297" cy="4286473"/>
          </a:xfrm>
        </p:spPr>
      </p:pic>
    </p:spTree>
    <p:extLst>
      <p:ext uri="{BB962C8B-B14F-4D97-AF65-F5344CB8AC3E}">
        <p14:creationId xmlns:p14="http://schemas.microsoft.com/office/powerpoint/2010/main" val="4531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133460"/>
            <a:ext cx="3392202" cy="45229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37" y="1133460"/>
            <a:ext cx="3701385" cy="4935180"/>
          </a:xfrm>
        </p:spPr>
      </p:pic>
    </p:spTree>
    <p:extLst>
      <p:ext uri="{BB962C8B-B14F-4D97-AF65-F5344CB8AC3E}">
        <p14:creationId xmlns:p14="http://schemas.microsoft.com/office/powerpoint/2010/main" val="36890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2" y="1828800"/>
            <a:ext cx="5137806" cy="385335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86" y="950824"/>
            <a:ext cx="3858548" cy="5144731"/>
          </a:xfrm>
        </p:spPr>
      </p:pic>
    </p:spTree>
    <p:extLst>
      <p:ext uri="{BB962C8B-B14F-4D97-AF65-F5344CB8AC3E}">
        <p14:creationId xmlns:p14="http://schemas.microsoft.com/office/powerpoint/2010/main" val="88661011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6" y="579550"/>
            <a:ext cx="5371861" cy="40288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24" y="2859110"/>
            <a:ext cx="4584936" cy="2916742"/>
          </a:xfrm>
        </p:spPr>
      </p:pic>
    </p:spTree>
    <p:extLst>
      <p:ext uri="{BB962C8B-B14F-4D97-AF65-F5344CB8AC3E}">
        <p14:creationId xmlns:p14="http://schemas.microsoft.com/office/powerpoint/2010/main" val="22691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08" y="1401540"/>
            <a:ext cx="4718050" cy="2983394"/>
          </a:xfrm>
        </p:spPr>
      </p:pic>
    </p:spTree>
    <p:extLst>
      <p:ext uri="{BB962C8B-B14F-4D97-AF65-F5344CB8AC3E}">
        <p14:creationId xmlns:p14="http://schemas.microsoft.com/office/powerpoint/2010/main" val="16613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19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,,Мисаона играоница’’</vt:lpstr>
      <vt:lpstr>Планирање пројекта</vt:lpstr>
      <vt:lpstr>Набавка материјала и почетак реализације пројекта</vt:lpstr>
      <vt:lpstr>Подела радних задатака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,,Мисаона играоница’’</dc:title>
  <dc:creator>Arsic</dc:creator>
  <cp:lastModifiedBy>Nebojsa Simic</cp:lastModifiedBy>
  <cp:revision>3</cp:revision>
  <dcterms:created xsi:type="dcterms:W3CDTF">2023-05-15T20:47:25Z</dcterms:created>
  <dcterms:modified xsi:type="dcterms:W3CDTF">2023-06-04T14:38:19Z</dcterms:modified>
</cp:coreProperties>
</file>