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0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10F2-BEEF-4426-A7A6-CB155753B50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2791-2C3A-45D3-889C-E5AF504C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r-Latn-BA" dirty="0"/>
              <a:t>,</a:t>
            </a:r>
            <a:r>
              <a:rPr lang="sr-Cyrl-RS" dirty="0"/>
              <a:t>, Спортски парк“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4355976" y="980728"/>
            <a:ext cx="1296144" cy="13681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796136" y="4221088"/>
            <a:ext cx="2880320" cy="1440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FFFF00"/>
                </a:solidFill>
              </a:rPr>
              <a:t>АЈНОВЦЕ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Замолили смо наставника да нам помогне око осликавања.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44" y="1340768"/>
            <a:ext cx="3486150" cy="256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ave 3"/>
          <p:cNvSpPr/>
          <p:nvPr/>
        </p:nvSpPr>
        <p:spPr>
          <a:xfrm>
            <a:off x="4211960" y="1556792"/>
            <a:ext cx="1440160" cy="720080"/>
          </a:xfrm>
          <a:prstGeom prst="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пре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486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75" y="3996033"/>
            <a:ext cx="38313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5750"/>
            <a:ext cx="3486150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Заједно са наставником настављамо да улепшавамо нашу околину.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" y="1700808"/>
            <a:ext cx="348615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56331"/>
            <a:ext cx="348615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7944" y="3274465"/>
            <a:ext cx="3198117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Пожелели смо Сунђер Боба и успели!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4176465" cy="3024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miley Face 3"/>
          <p:cNvSpPr/>
          <p:nvPr/>
        </p:nvSpPr>
        <p:spPr>
          <a:xfrm>
            <a:off x="7092280" y="1556792"/>
            <a:ext cx="1728192" cy="1800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05" y="4293096"/>
            <a:ext cx="348615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Сада хоћемо да засадимо цвеће.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68729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0074"/>
            <a:ext cx="3486150" cy="211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9694"/>
            <a:ext cx="3486150" cy="227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486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14" y="2415158"/>
            <a:ext cx="3486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14" y="4377308"/>
            <a:ext cx="380690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8" y="2222798"/>
            <a:ext cx="3486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7308"/>
            <a:ext cx="3486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Сада овако изгледа 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9223"/>
            <a:ext cx="43924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6663"/>
            <a:ext cx="3486150" cy="225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3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Идемо да вежбамо!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456627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73687"/>
            <a:ext cx="4320480" cy="253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Упоређујемо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4726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57303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7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Хвала свима који су нам помогли!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9766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art 3"/>
          <p:cNvSpPr/>
          <p:nvPr/>
        </p:nvSpPr>
        <p:spPr>
          <a:xfrm>
            <a:off x="323528" y="3068960"/>
            <a:ext cx="1152128" cy="136815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8172400" y="116632"/>
            <a:ext cx="971600" cy="10081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4644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5940152" y="692696"/>
            <a:ext cx="2376264" cy="1872208"/>
          </a:xfrm>
          <a:prstGeom prst="cloudCallout">
            <a:avLst>
              <a:gd name="adj1" fmla="val -52716"/>
              <a:gd name="adj2" fmla="val 74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Размишљамо о идеји пројекта.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43" y="476672"/>
            <a:ext cx="43924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267744" y="260648"/>
            <a:ext cx="2232248" cy="1368152"/>
          </a:xfrm>
          <a:prstGeom prst="cloudCallout">
            <a:avLst>
              <a:gd name="adj1" fmla="val 54887"/>
              <a:gd name="adj2" fmla="val 93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Желимо ,,Спортски парк“!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67661"/>
            <a:ext cx="3742556" cy="225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Wave 5"/>
          <p:cNvSpPr/>
          <p:nvPr/>
        </p:nvSpPr>
        <p:spPr>
          <a:xfrm>
            <a:off x="2051720" y="3852040"/>
            <a:ext cx="4536504" cy="792088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Ово је наша идеја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Заједно ћемо успети!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352839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6444208" y="2654424"/>
            <a:ext cx="2232248" cy="792088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Јер ми смо тим!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8062428" y="3284984"/>
            <a:ext cx="792088" cy="86409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Желимо овде спортски парк!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700808"/>
            <a:ext cx="4392488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Вариоц је уз нашу помоћ завршио справе.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034331" cy="2999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2" y="2132856"/>
            <a:ext cx="207707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6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Бацимо се на посао!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486150" cy="249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48615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348615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5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Настављамо сложно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88432" cy="2232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32048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Баш смо се потрудили!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90331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8884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9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101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,, Спортски парк“</vt:lpstr>
      <vt:lpstr>PowerPoint Presentation</vt:lpstr>
      <vt:lpstr>PowerPoint Presentation</vt:lpstr>
      <vt:lpstr>Заједно ћемо успети!</vt:lpstr>
      <vt:lpstr>Желимо овде спортски парк!</vt:lpstr>
      <vt:lpstr>Вариоц је уз нашу помоћ завршио справе.</vt:lpstr>
      <vt:lpstr>Бацимо се на посао!</vt:lpstr>
      <vt:lpstr>Настављамо сложно </vt:lpstr>
      <vt:lpstr>Баш смо се потрудили!</vt:lpstr>
      <vt:lpstr>Замолили смо наставника да нам помогне око осликавања. </vt:lpstr>
      <vt:lpstr>Заједно са наставником настављамо да улепшавамо нашу околину.</vt:lpstr>
      <vt:lpstr>Пожелели смо Сунђер Боба и успели! </vt:lpstr>
      <vt:lpstr>Сада хоћемо да засадимо цвеће.</vt:lpstr>
      <vt:lpstr>PowerPoint Presentation</vt:lpstr>
      <vt:lpstr>Сада овако изгледа </vt:lpstr>
      <vt:lpstr>Идемо да вежбамо!</vt:lpstr>
      <vt:lpstr>Упоређујемо</vt:lpstr>
      <vt:lpstr>Хвала свима који су нам помогли!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 Спортски парк“</dc:title>
  <dc:creator>HP</dc:creator>
  <cp:lastModifiedBy>Nebojsa Simic</cp:lastModifiedBy>
  <cp:revision>8</cp:revision>
  <dcterms:created xsi:type="dcterms:W3CDTF">2023-05-24T07:46:44Z</dcterms:created>
  <dcterms:modified xsi:type="dcterms:W3CDTF">2023-05-25T10:10:08Z</dcterms:modified>
</cp:coreProperties>
</file>