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3AB022-1358-E88E-434F-B97494A15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691D619-ADD3-A453-373F-3B3BC0214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91D9DB6-F29F-CBC8-A791-CF2B218A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00DFAF21-DEAD-55E5-2DB8-952AB05E0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9641253-1925-0312-1CDA-C25E84BC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8854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76675C-0D26-412D-FA70-3D830835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17FB943A-9EFC-3935-3097-A2D73AAC8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2668620-11A6-65CB-5602-F60B5A07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F68FAD2C-2E45-D80C-855B-228598EF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4A46435B-7004-3B28-8D1E-780ED8E0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9185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60FB47CC-CBD6-C3BA-A251-33EB5D717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A84CA61-DAB8-71E3-1EBA-918F38464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23EF1E7-AE36-DBBC-0F40-B5D7574E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4D5B0F9-58F6-363F-9040-8AF9B225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FF92B507-CB6E-883F-1771-409B8723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2416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9D407D-7862-4505-F55B-B36766E1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A857DDD-A3A0-A49F-A68F-ABA7A1E6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DB3BCDB-8FC1-D458-55F8-E15130E0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6D2BE5A-CF8E-9293-3A61-5E2423A7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0CA72950-7079-56B0-6C1C-BC86022E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4837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3B39BC-249B-AAE9-E008-A49AA6A9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09BD9E87-89AB-580A-8A2B-2F93FF9E4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F4DD43DD-655C-1B0C-8D48-D562DB89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0B620059-092C-DA6D-5DA0-E2400127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B234058-5C9C-BE00-8F27-4CC6ACF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53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A6CD89-F192-D66F-85DC-123265CF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FA66EAD-0871-FE88-C43B-D219995F1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51B3C25A-4478-204C-C81A-9C524F8FA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8B3F23DD-A91E-969A-F2A7-5CE5F367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F2295F7E-B5A6-BFF2-1B8F-5615FACD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7D02B7E2-B8D1-0552-88D7-587E7BF4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7859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E06EF1-0693-F9B3-7EF7-5321C4FA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C834F663-ED43-3B9D-6267-F12F76A02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0867493E-5534-69BA-2EA6-3BBBCAAC3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773178EE-8760-3D06-E9EC-C8330FFCB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338B6F36-57CB-2651-C867-FA00DAF6A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E195E612-6CBE-EFBD-F3EF-48830BF2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2FEA6B09-4B9A-CD5C-FB04-5A83E2C2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E219EFCE-B78C-0681-B839-9381704B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520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738CC6-8800-FCCE-0CCA-FD4F4B8B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537FED2F-A5A5-DA4B-B9E2-C88EA315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592ACF4F-5947-AD1A-1692-B9DD9A49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CAA06D62-7CA5-7B3C-8DF3-29A71B32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5518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0593807-419F-9712-66E7-8D961287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6A71379C-D451-842F-804C-3A79C001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8FE884C1-7D54-097D-CF0E-0AA3FBD6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0358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763A37-30D0-D065-EFF5-4DB3BBAF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E82E35A-5309-B9FF-14B1-A3C71AB5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8752B6D8-C1B5-CA29-2DC0-DE2DB6478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80DC84C-7349-0CE3-B864-3266B1DF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57B7A6F-3302-5636-2FB3-EA6E85E2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2F91197-E65F-5FB3-9F8C-D725A969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1239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CD95C5-DAC1-92FC-5F2D-B605D8DE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52A5E58-56D6-049B-91EE-1060B4688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D149216C-880D-692F-9A87-0EB08F95F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A638B510-84AB-80AD-C281-8CF5A794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11022AB9-3692-4B2B-6B05-4BBEA292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99558C6E-71B1-4E3A-580E-A3FEEA57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1376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EA2F17D0-E3C8-B915-DF76-36F4CA3AE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1FED9EF8-F93C-3024-49A2-A51690ACF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182DDC75-DBCF-FFF0-BB31-57B0948C1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D81AF-7A2F-7341-91E2-BB900F0E6A07}" type="datetimeFigureOut">
              <a:rPr lang="sr-Latn-RS" smtClean="0"/>
              <a:t>4.6.2023.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3E144AC-02EC-9B73-F076-AED94BAF8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AB0A403-246F-CE86-0975-550834095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ECB21-DB2A-0E4D-941C-AEC01D01716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0165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38548B-BF77-03FA-7F2D-497AF4262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>
                <a:solidFill>
                  <a:srgbClr val="FF0000"/>
                </a:solidFill>
              </a:rPr>
              <a:t>„ЧИТАЛАЧКИ КУТАК“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FDBA72-38AC-6585-8550-C2A330ADF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err="1"/>
              <a:t>Дијана</a:t>
            </a:r>
            <a:r>
              <a:rPr lang="sr-Latn-RS" dirty="0"/>
              <a:t> </a:t>
            </a:r>
            <a:r>
              <a:rPr lang="sr-Latn-RS" dirty="0" err="1"/>
              <a:t>Јовановић,ОШ</a:t>
            </a:r>
            <a:r>
              <a:rPr lang="sr-Latn-RS" dirty="0"/>
              <a:t> „ </a:t>
            </a:r>
            <a:r>
              <a:rPr lang="sr-Latn-RS" dirty="0" err="1"/>
              <a:t>Лепосавић</a:t>
            </a:r>
            <a:r>
              <a:rPr lang="sr-Latn-RS" dirty="0"/>
              <a:t>“, </a:t>
            </a:r>
            <a:r>
              <a:rPr lang="sr-Latn-RS" dirty="0" err="1"/>
              <a:t>Лепосавић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399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83B7A8-7FA8-0EDD-B929-623DEF32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    </a:t>
            </a:r>
            <a:r>
              <a:rPr lang="sr-Latn-RS" dirty="0" err="1"/>
              <a:t>Набавка</a:t>
            </a:r>
            <a:r>
              <a:rPr lang="sr-Latn-RS" dirty="0"/>
              <a:t> </a:t>
            </a:r>
            <a:r>
              <a:rPr lang="sr-Latn-RS" dirty="0" err="1"/>
              <a:t>материјала</a:t>
            </a:r>
            <a:r>
              <a:rPr lang="sr-Latn-RS" dirty="0"/>
              <a:t> 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1DD43AFC-7CC8-6D0F-CDB6-E6763E9F0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4" y="1259134"/>
            <a:ext cx="4701014" cy="5598866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E9A394A8-9F56-2CF4-0C46-6AB4DCBA8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75" y="1349233"/>
            <a:ext cx="3046373" cy="5508768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EE95E3EA-9544-6F92-E20D-DFDC7ECF5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425" y="1349233"/>
            <a:ext cx="3884575" cy="55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9960B3-CD4D-834B-61A0-1F5FB62A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 </a:t>
            </a:r>
            <a:r>
              <a:rPr lang="sr-Latn-RS" dirty="0" err="1"/>
              <a:t>Припрема</a:t>
            </a:r>
            <a:r>
              <a:rPr lang="sr-Latn-RS" dirty="0"/>
              <a:t> </a:t>
            </a:r>
            <a:r>
              <a:rPr lang="sr-Latn-RS" dirty="0" err="1"/>
              <a:t>простора</a:t>
            </a:r>
            <a:r>
              <a:rPr lang="sr-Latn-RS" dirty="0"/>
              <a:t> 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B248CFF1-A88E-7F3E-12F7-1646651EB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1" y="1422440"/>
            <a:ext cx="4706470" cy="5435560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69FB8B64-AE9B-026F-0EDE-2CD8CE5E5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2440"/>
            <a:ext cx="442340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9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8C6710-A872-E6CD-5F7E-E76B8ADF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  </a:t>
            </a:r>
            <a:r>
              <a:rPr lang="sr-Latn-RS" dirty="0" err="1"/>
              <a:t>Реализација</a:t>
            </a:r>
            <a:r>
              <a:rPr lang="sr-Latn-RS" dirty="0"/>
              <a:t> </a:t>
            </a:r>
            <a:r>
              <a:rPr lang="sr-Latn-RS" dirty="0" err="1"/>
              <a:t>пројекта</a:t>
            </a:r>
            <a:r>
              <a:rPr lang="sr-Latn-RS" dirty="0"/>
              <a:t> 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ED678530-E9DC-7656-DB89-E88EA2733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3" y="1540298"/>
            <a:ext cx="3562884" cy="5317701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89A53AA7-14EF-307B-D1C3-C22E125E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77" y="1540298"/>
            <a:ext cx="4273809" cy="5317702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12C4C59B-7E5F-41FA-51F5-EEC7D36D9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86" y="1565011"/>
            <a:ext cx="4467298" cy="52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2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9F30BA-A233-0654-180B-6FC56F37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</a:t>
            </a:r>
            <a:r>
              <a:rPr lang="sr-Latn-RS" dirty="0" err="1"/>
              <a:t>Реализација</a:t>
            </a:r>
            <a:r>
              <a:rPr lang="sr-Latn-RS" dirty="0"/>
              <a:t> </a:t>
            </a:r>
            <a:r>
              <a:rPr lang="sr-Latn-RS" dirty="0" err="1"/>
              <a:t>пројекта</a:t>
            </a:r>
            <a:r>
              <a:rPr lang="sr-Latn-RS" dirty="0"/>
              <a:t> 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A2EFD415-9BFD-28C0-95D2-8C1CF4B93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1" y="1398130"/>
            <a:ext cx="3512290" cy="5501071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D05D6644-DE4F-3A9A-51C1-74F8D55C9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9" y="1480534"/>
            <a:ext cx="4064000" cy="5418667"/>
          </a:xfrm>
          <a:prstGeom prst="rect">
            <a:avLst/>
          </a:prstGeom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2633E151-21DC-13A5-B5AB-86F061125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398130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B2EEF-EB25-3112-6554-DEF6DECD5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Припрема</a:t>
            </a:r>
            <a:r>
              <a:rPr lang="sr-Latn-RS" dirty="0"/>
              <a:t> </a:t>
            </a:r>
            <a:r>
              <a:rPr lang="sr-Latn-RS" dirty="0" err="1"/>
              <a:t>ученика</a:t>
            </a:r>
            <a:r>
              <a:rPr lang="sr-Latn-RS" dirty="0"/>
              <a:t> </a:t>
            </a:r>
            <a:r>
              <a:rPr lang="sr-Latn-RS" dirty="0" err="1"/>
              <a:t>за</a:t>
            </a:r>
            <a:r>
              <a:rPr lang="sr-Latn-RS" dirty="0"/>
              <a:t> </a:t>
            </a:r>
            <a:r>
              <a:rPr lang="sr-Latn-RS" dirty="0" err="1"/>
              <a:t>културни</a:t>
            </a:r>
            <a:r>
              <a:rPr lang="sr-Latn-RS" dirty="0"/>
              <a:t> </a:t>
            </a:r>
            <a:r>
              <a:rPr lang="sr-Latn-RS" dirty="0" err="1"/>
              <a:t>програм</a:t>
            </a:r>
            <a:endParaRPr lang="sr-Latn-RS" dirty="0"/>
          </a:p>
        </p:txBody>
      </p:sp>
      <p:pic>
        <p:nvPicPr>
          <p:cNvPr id="4" name="Slika 5">
            <a:extLst>
              <a:ext uri="{FF2B5EF4-FFF2-40B4-BE49-F238E27FC236}">
                <a16:creationId xmlns:a16="http://schemas.microsoft.com/office/drawing/2014/main" id="{91C70916-990A-5969-C26F-CDD1EFC4A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9647" y="1382123"/>
            <a:ext cx="3899648" cy="5475877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3BC7F228-04D7-1E4A-1D57-0958650A9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82122"/>
            <a:ext cx="3899648" cy="5475877"/>
          </a:xfrm>
          <a:prstGeom prst="rect">
            <a:avLst/>
          </a:prstGeom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CC5548C6-D3AA-0055-CA10-869D6A8F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4" y="1382122"/>
            <a:ext cx="4392705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60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CB51A2-B3C6-DAF8-9DCB-946C4A36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  </a:t>
            </a:r>
            <a:r>
              <a:rPr lang="sr-Latn-RS" dirty="0" err="1"/>
              <a:t>Наш</a:t>
            </a:r>
            <a:r>
              <a:rPr lang="sr-Latn-RS" dirty="0"/>
              <a:t> </a:t>
            </a:r>
            <a:r>
              <a:rPr lang="sr-Latn-RS" dirty="0" err="1"/>
              <a:t>рад</a:t>
            </a:r>
            <a:r>
              <a:rPr lang="sr-Latn-RS" dirty="0"/>
              <a:t> </a:t>
            </a:r>
            <a:r>
              <a:rPr lang="sr-Latn-RS" dirty="0" err="1"/>
              <a:t>је</a:t>
            </a:r>
            <a:r>
              <a:rPr lang="sr-Latn-RS" dirty="0"/>
              <a:t> </a:t>
            </a:r>
            <a:r>
              <a:rPr lang="sr-Latn-RS" dirty="0" err="1"/>
              <a:t>завршен</a:t>
            </a:r>
            <a:endParaRPr lang="sr-Latn-RS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D95272DD-C048-A68D-1269-69C20AF36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36226"/>
            <a:ext cx="10583655" cy="5521774"/>
          </a:xfrm>
          <a:prstGeom prst="rect">
            <a:avLst/>
          </a:prstGeom>
        </p:spPr>
      </p:pic>
      <p:sp>
        <p:nvSpPr>
          <p:cNvPr id="7" name="Čuvar mesta za sadržaj 6">
            <a:extLst>
              <a:ext uri="{FF2B5EF4-FFF2-40B4-BE49-F238E27FC236}">
                <a16:creationId xmlns:a16="http://schemas.microsoft.com/office/drawing/2014/main" id="{0CB205E7-2190-472E-F7B0-2A6253AE8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6" y="-501210"/>
            <a:ext cx="11492344" cy="7359210"/>
          </a:xfrm>
        </p:spPr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7186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2F1C9F-F728-79CE-22EE-C4E25076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8940"/>
            <a:ext cx="10799618" cy="1369154"/>
          </a:xfrm>
        </p:spPr>
        <p:txBody>
          <a:bodyPr/>
          <a:lstStyle/>
          <a:p>
            <a:r>
              <a:rPr lang="sr-Latn-RS" dirty="0"/>
              <a:t>     </a:t>
            </a:r>
            <a:br>
              <a:rPr lang="sr-Latn-RS" dirty="0"/>
            </a:br>
            <a:r>
              <a:rPr lang="sr-Latn-RS" dirty="0"/>
              <a:t>        </a:t>
            </a:r>
            <a:r>
              <a:rPr lang="sr-Latn-RS" dirty="0" err="1"/>
              <a:t>Подела</a:t>
            </a:r>
            <a:r>
              <a:rPr lang="sr-Latn-RS" dirty="0"/>
              <a:t> </a:t>
            </a:r>
            <a:r>
              <a:rPr lang="sr-Latn-RS" dirty="0" err="1"/>
              <a:t>појмова</a:t>
            </a:r>
            <a:r>
              <a:rPr lang="sr-Latn-RS" dirty="0"/>
              <a:t> </a:t>
            </a:r>
            <a:r>
              <a:rPr lang="sr-Latn-RS" dirty="0" err="1"/>
              <a:t>на</a:t>
            </a:r>
            <a:r>
              <a:rPr lang="sr-Latn-RS" dirty="0"/>
              <a:t> </a:t>
            </a:r>
            <a:r>
              <a:rPr lang="sr-Latn-RS" dirty="0" err="1"/>
              <a:t>три</a:t>
            </a:r>
            <a:r>
              <a:rPr lang="sr-Latn-RS" dirty="0"/>
              <a:t> </a:t>
            </a:r>
            <a:r>
              <a:rPr lang="sr-Latn-RS" dirty="0" err="1"/>
              <a:t>теме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364D58DB-D19A-C225-1C31-090B7DA96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5" y="1026865"/>
            <a:ext cx="10941015" cy="5831135"/>
          </a:xfrm>
        </p:spPr>
      </p:pic>
    </p:spTree>
    <p:extLst>
      <p:ext uri="{BB962C8B-B14F-4D97-AF65-F5344CB8AC3E}">
        <p14:creationId xmlns:p14="http://schemas.microsoft.com/office/powerpoint/2010/main" val="392900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EEDFD8-5999-EB31-7551-6912C977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836293" cy="1690689"/>
          </a:xfrm>
        </p:spPr>
        <p:txBody>
          <a:bodyPr>
            <a:normAutofit fontScale="90000"/>
          </a:bodyPr>
          <a:lstStyle/>
          <a:p>
            <a:r>
              <a:rPr lang="sr-Latn-RS" dirty="0" err="1"/>
              <a:t>Лепљење</a:t>
            </a:r>
            <a:r>
              <a:rPr lang="sr-Latn-RS" dirty="0"/>
              <a:t> </a:t>
            </a:r>
            <a:r>
              <a:rPr lang="sr-Latn-RS" dirty="0" err="1"/>
              <a:t>појмова</a:t>
            </a:r>
            <a:r>
              <a:rPr lang="sr-Latn-RS" dirty="0"/>
              <a:t>, </a:t>
            </a:r>
            <a:r>
              <a:rPr lang="sr-Latn-RS" dirty="0" err="1"/>
              <a:t>разврставање</a:t>
            </a:r>
            <a:r>
              <a:rPr lang="sr-Latn-RS" dirty="0"/>
              <a:t> </a:t>
            </a:r>
            <a:r>
              <a:rPr lang="sr-Latn-RS" dirty="0" err="1"/>
              <a:t>речи</a:t>
            </a:r>
            <a:r>
              <a:rPr lang="sr-Latn-RS" dirty="0"/>
              <a:t>, </a:t>
            </a:r>
            <a:r>
              <a:rPr lang="sr-Latn-RS" dirty="0" err="1"/>
              <a:t>презентовање</a:t>
            </a:r>
            <a:r>
              <a:rPr lang="sr-Latn-RS" dirty="0"/>
              <a:t> , </a:t>
            </a:r>
            <a:r>
              <a:rPr lang="sr-Latn-RS" dirty="0" err="1"/>
              <a:t>записивање</a:t>
            </a:r>
            <a:r>
              <a:rPr lang="sr-Latn-RS" dirty="0"/>
              <a:t> </a:t>
            </a:r>
            <a:r>
              <a:rPr lang="sr-Latn-RS" dirty="0" err="1"/>
              <a:t>појмова</a:t>
            </a:r>
            <a:r>
              <a:rPr lang="sr-Latn-RS" dirty="0"/>
              <a:t> у </a:t>
            </a:r>
            <a:r>
              <a:rPr lang="sr-Latn-RS" dirty="0" err="1"/>
              <a:t>свескама</a:t>
            </a:r>
            <a:r>
              <a:rPr lang="sr-Latn-RS" dirty="0"/>
              <a:t> 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30104433-57C4-CDE6-C99C-6B9D945FD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7" y="1381380"/>
            <a:ext cx="10375833" cy="5391048"/>
          </a:xfrm>
        </p:spPr>
      </p:pic>
    </p:spTree>
    <p:extLst>
      <p:ext uri="{BB962C8B-B14F-4D97-AF65-F5344CB8AC3E}">
        <p14:creationId xmlns:p14="http://schemas.microsoft.com/office/powerpoint/2010/main" val="273069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8246A4-1CF2-F18A-F81E-390874013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err="1"/>
              <a:t>Лепљење</a:t>
            </a:r>
            <a:r>
              <a:rPr lang="sr-Latn-RS" dirty="0"/>
              <a:t> </a:t>
            </a:r>
            <a:r>
              <a:rPr lang="sr-Latn-RS" dirty="0" err="1"/>
              <a:t>појмова</a:t>
            </a:r>
            <a:r>
              <a:rPr lang="sr-Latn-RS" dirty="0"/>
              <a:t>, </a:t>
            </a:r>
            <a:r>
              <a:rPr lang="sr-Latn-RS" dirty="0" err="1"/>
              <a:t>разврставање</a:t>
            </a:r>
            <a:r>
              <a:rPr lang="sr-Latn-RS" dirty="0"/>
              <a:t> </a:t>
            </a:r>
            <a:r>
              <a:rPr lang="sr-Latn-RS" dirty="0" err="1"/>
              <a:t>речи</a:t>
            </a:r>
            <a:r>
              <a:rPr lang="sr-Latn-RS" dirty="0"/>
              <a:t>, </a:t>
            </a:r>
            <a:r>
              <a:rPr lang="sr-Latn-RS" dirty="0" err="1"/>
              <a:t>презентовање,записивање</a:t>
            </a:r>
            <a:r>
              <a:rPr lang="sr-Latn-RS" dirty="0"/>
              <a:t> </a:t>
            </a:r>
            <a:r>
              <a:rPr lang="sr-Latn-RS" dirty="0" err="1"/>
              <a:t>појмова</a:t>
            </a:r>
            <a:r>
              <a:rPr lang="sr-Latn-RS" dirty="0"/>
              <a:t> у </a:t>
            </a:r>
            <a:r>
              <a:rPr lang="sr-Latn-RS" dirty="0" err="1"/>
              <a:t>свескама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C4CE47CF-80B9-3A3C-2547-C2FCEF796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09" y="1580667"/>
            <a:ext cx="9149297" cy="5277333"/>
          </a:xfrm>
        </p:spPr>
      </p:pic>
    </p:spTree>
    <p:extLst>
      <p:ext uri="{BB962C8B-B14F-4D97-AF65-F5344CB8AC3E}">
        <p14:creationId xmlns:p14="http://schemas.microsoft.com/office/powerpoint/2010/main" val="131452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16CA83-2314-2EBE-9A58-185180F1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</a:t>
            </a:r>
            <a:r>
              <a:rPr lang="sr-Latn-RS" dirty="0" err="1"/>
              <a:t>Прикупљање</a:t>
            </a:r>
            <a:r>
              <a:rPr lang="sr-Latn-RS" dirty="0"/>
              <a:t> </a:t>
            </a:r>
            <a:r>
              <a:rPr lang="sr-Latn-RS" dirty="0" err="1"/>
              <a:t>жеља</a:t>
            </a:r>
            <a:r>
              <a:rPr lang="sr-Latn-RS" dirty="0"/>
              <a:t> и </a:t>
            </a:r>
            <a:r>
              <a:rPr lang="sr-Latn-RS" dirty="0" err="1"/>
              <a:t>идеја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075A470F-412A-AB33-0271-FCB01D380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8" y="1369157"/>
            <a:ext cx="5722902" cy="5391048"/>
          </a:xfrm>
        </p:spPr>
      </p:pic>
      <p:pic>
        <p:nvPicPr>
          <p:cNvPr id="3" name="Slika 4">
            <a:extLst>
              <a:ext uri="{FF2B5EF4-FFF2-40B4-BE49-F238E27FC236}">
                <a16:creationId xmlns:a16="http://schemas.microsoft.com/office/drawing/2014/main" id="{A172177A-E296-E39B-DA7E-BA70C41BF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68" y="1341538"/>
            <a:ext cx="552323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32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1B6AD3-7BFE-50C5-5032-0E380003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         </a:t>
            </a:r>
            <a:r>
              <a:rPr lang="sr-Latn-RS" dirty="0" err="1"/>
              <a:t>Рад</a:t>
            </a:r>
            <a:r>
              <a:rPr lang="sr-Latn-RS" dirty="0"/>
              <a:t> </a:t>
            </a:r>
            <a:r>
              <a:rPr lang="sr-Latn-RS" dirty="0" err="1"/>
              <a:t>на</a:t>
            </a:r>
            <a:r>
              <a:rPr lang="sr-Latn-RS" dirty="0"/>
              <a:t> </a:t>
            </a:r>
            <a:r>
              <a:rPr lang="sr-Latn-RS" dirty="0" err="1"/>
              <a:t>хамеру</a:t>
            </a:r>
            <a:endParaRPr lang="sr-Latn-RS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C7A2D329-16E9-F32F-EC82-35712ABE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28" y="1445014"/>
            <a:ext cx="4064000" cy="5418667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D4D22507-0069-CF49-7252-15FB41466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" y="1445014"/>
            <a:ext cx="3751084" cy="5412986"/>
          </a:xfrm>
          <a:prstGeom prst="rect">
            <a:avLst/>
          </a:prstGeom>
        </p:spPr>
      </p:pic>
      <p:pic>
        <p:nvPicPr>
          <p:cNvPr id="9" name="Slika 9">
            <a:extLst>
              <a:ext uri="{FF2B5EF4-FFF2-40B4-BE49-F238E27FC236}">
                <a16:creationId xmlns:a16="http://schemas.microsoft.com/office/drawing/2014/main" id="{A3FF8337-2A02-F72E-C8AC-30435B701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51" y="1445014"/>
            <a:ext cx="4060284" cy="5412985"/>
          </a:xfrm>
        </p:spPr>
      </p:pic>
    </p:spTree>
    <p:extLst>
      <p:ext uri="{BB962C8B-B14F-4D97-AF65-F5344CB8AC3E}">
        <p14:creationId xmlns:p14="http://schemas.microsoft.com/office/powerpoint/2010/main" val="387245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5F6E24FF-60B6-2C9C-41A0-E0D3BB00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          </a:t>
            </a:r>
            <a:r>
              <a:rPr lang="sr-Latn-RS" dirty="0" err="1"/>
              <a:t>Рад</a:t>
            </a:r>
            <a:r>
              <a:rPr lang="sr-Latn-RS" dirty="0"/>
              <a:t> </a:t>
            </a:r>
            <a:r>
              <a:rPr lang="sr-Latn-RS" dirty="0" err="1"/>
              <a:t>на</a:t>
            </a:r>
            <a:r>
              <a:rPr lang="sr-Latn-RS" dirty="0"/>
              <a:t> </a:t>
            </a:r>
            <a:r>
              <a:rPr lang="sr-Latn-RS" dirty="0" err="1"/>
              <a:t>хамеру</a:t>
            </a:r>
            <a:r>
              <a:rPr lang="sr-Latn-RS" dirty="0"/>
              <a:t>  </a:t>
            </a:r>
          </a:p>
        </p:txBody>
      </p:sp>
      <p:pic>
        <p:nvPicPr>
          <p:cNvPr id="2" name="Slika 2">
            <a:extLst>
              <a:ext uri="{FF2B5EF4-FFF2-40B4-BE49-F238E27FC236}">
                <a16:creationId xmlns:a16="http://schemas.microsoft.com/office/drawing/2014/main" id="{D738072C-536E-4391-0D0D-C49F3420D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808"/>
            <a:ext cx="6931348" cy="5476620"/>
          </a:xfrm>
          <a:prstGeom prst="rect">
            <a:avLst/>
          </a:prstGeom>
        </p:spPr>
      </p:pic>
      <p:pic>
        <p:nvPicPr>
          <p:cNvPr id="3" name="Slika 3">
            <a:extLst>
              <a:ext uri="{FF2B5EF4-FFF2-40B4-BE49-F238E27FC236}">
                <a16:creationId xmlns:a16="http://schemas.microsoft.com/office/drawing/2014/main" id="{584F8B3E-B467-47CA-BE03-FE45C3A69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72" y="1295808"/>
            <a:ext cx="497692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0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17097C-0CB8-00E2-C3F6-4EBDD374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</a:t>
            </a:r>
            <a:r>
              <a:rPr lang="sr-Latn-RS" dirty="0" err="1"/>
              <a:t>Рад</a:t>
            </a:r>
            <a:r>
              <a:rPr lang="sr-Latn-RS" dirty="0"/>
              <a:t> </a:t>
            </a:r>
            <a:r>
              <a:rPr lang="sr-Latn-RS" dirty="0" err="1"/>
              <a:t>на</a:t>
            </a:r>
            <a:r>
              <a:rPr lang="sr-Latn-RS" dirty="0"/>
              <a:t> </a:t>
            </a:r>
            <a:r>
              <a:rPr lang="sr-Latn-RS" dirty="0" err="1"/>
              <a:t>хамеру</a:t>
            </a:r>
            <a:r>
              <a:rPr lang="sr-Latn-RS" dirty="0"/>
              <a:t> </a:t>
            </a:r>
            <a:r>
              <a:rPr lang="sr-Latn-RS" dirty="0" err="1"/>
              <a:t>са</a:t>
            </a:r>
            <a:r>
              <a:rPr lang="sr-Latn-RS" dirty="0"/>
              <a:t> </a:t>
            </a:r>
            <a:r>
              <a:rPr lang="sr-Latn-RS" dirty="0" err="1"/>
              <a:t>пројектном</a:t>
            </a:r>
            <a:r>
              <a:rPr lang="sr-Latn-RS" dirty="0"/>
              <a:t> </a:t>
            </a:r>
            <a:r>
              <a:rPr lang="sr-Latn-RS" dirty="0" err="1"/>
              <a:t>идејом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A1C23EB4-958E-EFCB-2A3F-4250620A8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3583"/>
            <a:ext cx="5527102" cy="5574417"/>
          </a:xfrm>
        </p:spPr>
      </p:pic>
      <p:pic>
        <p:nvPicPr>
          <p:cNvPr id="3" name="Slika 4">
            <a:extLst>
              <a:ext uri="{FF2B5EF4-FFF2-40B4-BE49-F238E27FC236}">
                <a16:creationId xmlns:a16="http://schemas.microsoft.com/office/drawing/2014/main" id="{9AA482C3-35AA-51EC-4A36-4CAE00B78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91" y="1283583"/>
            <a:ext cx="515027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86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5511A-59FD-A18C-6A5A-CCADBB4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               </a:t>
            </a:r>
            <a:r>
              <a:rPr lang="sr-Latn-RS" dirty="0" err="1"/>
              <a:t>Временски</a:t>
            </a:r>
            <a:r>
              <a:rPr lang="sr-Latn-RS" dirty="0"/>
              <a:t> </a:t>
            </a:r>
            <a:r>
              <a:rPr lang="sr-Latn-RS" dirty="0" err="1"/>
              <a:t>план</a:t>
            </a:r>
            <a:r>
              <a:rPr lang="sr-Latn-RS" dirty="0"/>
              <a:t> </a:t>
            </a:r>
            <a:r>
              <a:rPr lang="sr-Latn-RS" dirty="0" err="1"/>
              <a:t>рада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B8869309-E6D5-5F7B-5377-07DD01B9F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5" y="1308031"/>
            <a:ext cx="5763716" cy="5549969"/>
          </a:xfrm>
        </p:spPr>
      </p:pic>
      <p:pic>
        <p:nvPicPr>
          <p:cNvPr id="3" name="Slika 4">
            <a:extLst>
              <a:ext uri="{FF2B5EF4-FFF2-40B4-BE49-F238E27FC236}">
                <a16:creationId xmlns:a16="http://schemas.microsoft.com/office/drawing/2014/main" id="{F5A7BAC5-62B8-ABAD-3067-1C9267A10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91" y="1308031"/>
            <a:ext cx="5368452" cy="55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tema</vt:lpstr>
      <vt:lpstr>„ЧИТАЛАЧКИ КУТАК“</vt:lpstr>
      <vt:lpstr>              Подела појмова на три теме</vt:lpstr>
      <vt:lpstr>Лепљење појмова, разврставање речи, презентовање , записивање појмова у свескама </vt:lpstr>
      <vt:lpstr>Лепљење појмова, разврставање речи, презентовање,записивање појмова у свескама</vt:lpstr>
      <vt:lpstr>            Прикупљање жеља и идеја</vt:lpstr>
      <vt:lpstr>                            Рад на хамеру</vt:lpstr>
      <vt:lpstr>                          Рад на хамеру  </vt:lpstr>
      <vt:lpstr>    Рад на хамеру са пројектном идејом</vt:lpstr>
      <vt:lpstr>                Временски план рада</vt:lpstr>
      <vt:lpstr>                       Набавка материјала </vt:lpstr>
      <vt:lpstr>                    Припрема простора </vt:lpstr>
      <vt:lpstr>                     Реализација пројекта </vt:lpstr>
      <vt:lpstr>                   Реализација пројекта </vt:lpstr>
      <vt:lpstr>Припрема ученика за културни програм</vt:lpstr>
      <vt:lpstr>                     Наш рад је завршен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„ЧИТАЛАЧКИ КУТАК“</dc:title>
  <dc:creator>dejojov028@gmail.com</dc:creator>
  <cp:lastModifiedBy>Nebojsa Simic</cp:lastModifiedBy>
  <cp:revision>15</cp:revision>
  <dcterms:created xsi:type="dcterms:W3CDTF">2023-05-08T07:52:13Z</dcterms:created>
  <dcterms:modified xsi:type="dcterms:W3CDTF">2023-06-04T15:43:54Z</dcterms:modified>
</cp:coreProperties>
</file>