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71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7941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732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176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7374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72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3038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09414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3946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8818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2913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4337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085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5812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33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8993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9360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BC4156-E1E0-47B2-9D09-3FF9FC53283F}" type="datetimeFigureOut">
              <a:rPr lang="sr-Cyrl-RS" smtClean="0"/>
              <a:t>18.06.2024.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3281D4-BBE0-4530-A6D1-CA2528C0A92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61926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6-57-826">
            <a:extLst>
              <a:ext uri="{FF2B5EF4-FFF2-40B4-BE49-F238E27FC236}">
                <a16:creationId xmlns:a16="http://schemas.microsoft.com/office/drawing/2014/main" id="{EF6E0AEB-41DB-66DB-7F19-00FA65D51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7-01-302">
            <a:extLst>
              <a:ext uri="{FF2B5EF4-FFF2-40B4-BE49-F238E27FC236}">
                <a16:creationId xmlns:a16="http://schemas.microsoft.com/office/drawing/2014/main" id="{656D2999-42F4-8916-5CB9-D7577E83DA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2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7-01-631">
            <a:extLst>
              <a:ext uri="{FF2B5EF4-FFF2-40B4-BE49-F238E27FC236}">
                <a16:creationId xmlns:a16="http://schemas.microsoft.com/office/drawing/2014/main" id="{61FD0AA3-7FEA-319E-D989-EA8D98E857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7-01-863">
            <a:extLst>
              <a:ext uri="{FF2B5EF4-FFF2-40B4-BE49-F238E27FC236}">
                <a16:creationId xmlns:a16="http://schemas.microsoft.com/office/drawing/2014/main" id="{6F31CED0-1F9E-04E7-3E8E-623ACEB4E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0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7-42-107">
            <a:extLst>
              <a:ext uri="{FF2B5EF4-FFF2-40B4-BE49-F238E27FC236}">
                <a16:creationId xmlns:a16="http://schemas.microsoft.com/office/drawing/2014/main" id="{24C97C42-2DEB-AF9A-9C47-B6B0D55474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03-734">
            <a:extLst>
              <a:ext uri="{FF2B5EF4-FFF2-40B4-BE49-F238E27FC236}">
                <a16:creationId xmlns:a16="http://schemas.microsoft.com/office/drawing/2014/main" id="{0DED81B5-A988-390E-0142-A480BC7707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8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04-066">
            <a:extLst>
              <a:ext uri="{FF2B5EF4-FFF2-40B4-BE49-F238E27FC236}">
                <a16:creationId xmlns:a16="http://schemas.microsoft.com/office/drawing/2014/main" id="{C0979EB0-1D75-9733-577A-99FCF6993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04-242">
            <a:extLst>
              <a:ext uri="{FF2B5EF4-FFF2-40B4-BE49-F238E27FC236}">
                <a16:creationId xmlns:a16="http://schemas.microsoft.com/office/drawing/2014/main" id="{B610849D-F06A-C470-8B8A-CDB1296C1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0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04-473">
            <a:extLst>
              <a:ext uri="{FF2B5EF4-FFF2-40B4-BE49-F238E27FC236}">
                <a16:creationId xmlns:a16="http://schemas.microsoft.com/office/drawing/2014/main" id="{08568B27-9A5F-98CD-21BF-2BF3D6454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04-697">
            <a:extLst>
              <a:ext uri="{FF2B5EF4-FFF2-40B4-BE49-F238E27FC236}">
                <a16:creationId xmlns:a16="http://schemas.microsoft.com/office/drawing/2014/main" id="{4AF547EE-561D-7262-E8D1-5C235AADA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04-914">
            <a:extLst>
              <a:ext uri="{FF2B5EF4-FFF2-40B4-BE49-F238E27FC236}">
                <a16:creationId xmlns:a16="http://schemas.microsoft.com/office/drawing/2014/main" id="{A93DC0CB-6883-921E-396B-48BF7991FB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0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6-58-354">
            <a:extLst>
              <a:ext uri="{FF2B5EF4-FFF2-40B4-BE49-F238E27FC236}">
                <a16:creationId xmlns:a16="http://schemas.microsoft.com/office/drawing/2014/main" id="{DAC3DFC0-5FDF-2F68-DB3F-6E3A63416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4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05-136">
            <a:extLst>
              <a:ext uri="{FF2B5EF4-FFF2-40B4-BE49-F238E27FC236}">
                <a16:creationId xmlns:a16="http://schemas.microsoft.com/office/drawing/2014/main" id="{C62BC0F2-DED6-636D-B865-FE4F3DD69A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5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26-276">
            <a:extLst>
              <a:ext uri="{FF2B5EF4-FFF2-40B4-BE49-F238E27FC236}">
                <a16:creationId xmlns:a16="http://schemas.microsoft.com/office/drawing/2014/main" id="{C5FD2F70-234E-74FF-7348-53B146242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26-663">
            <a:extLst>
              <a:ext uri="{FF2B5EF4-FFF2-40B4-BE49-F238E27FC236}">
                <a16:creationId xmlns:a16="http://schemas.microsoft.com/office/drawing/2014/main" id="{AC22EEC6-AD7E-60BC-BB3E-8FB2FB094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1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26-959">
            <a:extLst>
              <a:ext uri="{FF2B5EF4-FFF2-40B4-BE49-F238E27FC236}">
                <a16:creationId xmlns:a16="http://schemas.microsoft.com/office/drawing/2014/main" id="{8DE72ECA-4B01-EEA9-83F0-A882F4278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90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27-293">
            <a:extLst>
              <a:ext uri="{FF2B5EF4-FFF2-40B4-BE49-F238E27FC236}">
                <a16:creationId xmlns:a16="http://schemas.microsoft.com/office/drawing/2014/main" id="{2B228484-A4B7-B238-7EE3-41F1B27F34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1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8-28-089">
            <a:extLst>
              <a:ext uri="{FF2B5EF4-FFF2-40B4-BE49-F238E27FC236}">
                <a16:creationId xmlns:a16="http://schemas.microsoft.com/office/drawing/2014/main" id="{06B7F1CD-E56F-49A8-F657-C1BA47FD3A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23-05-583">
            <a:extLst>
              <a:ext uri="{FF2B5EF4-FFF2-40B4-BE49-F238E27FC236}">
                <a16:creationId xmlns:a16="http://schemas.microsoft.com/office/drawing/2014/main" id="{744AAA37-8A62-C64F-EB36-4A6252EAF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46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23-06-208">
            <a:extLst>
              <a:ext uri="{FF2B5EF4-FFF2-40B4-BE49-F238E27FC236}">
                <a16:creationId xmlns:a16="http://schemas.microsoft.com/office/drawing/2014/main" id="{C075BA43-9A45-4BF8-D2F2-E55B77AE6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9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23-06-464">
            <a:extLst>
              <a:ext uri="{FF2B5EF4-FFF2-40B4-BE49-F238E27FC236}">
                <a16:creationId xmlns:a16="http://schemas.microsoft.com/office/drawing/2014/main" id="{CE68FA7D-94B5-1EAF-1F15-7EFAFCE93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23-06-660">
            <a:extLst>
              <a:ext uri="{FF2B5EF4-FFF2-40B4-BE49-F238E27FC236}">
                <a16:creationId xmlns:a16="http://schemas.microsoft.com/office/drawing/2014/main" id="{72FE13B8-C5B7-E9BD-BAD8-96A006536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2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6-58-649">
            <a:extLst>
              <a:ext uri="{FF2B5EF4-FFF2-40B4-BE49-F238E27FC236}">
                <a16:creationId xmlns:a16="http://schemas.microsoft.com/office/drawing/2014/main" id="{38794F7A-EBDD-0F4B-E805-1C9863213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94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23-06-860">
            <a:extLst>
              <a:ext uri="{FF2B5EF4-FFF2-40B4-BE49-F238E27FC236}">
                <a16:creationId xmlns:a16="http://schemas.microsoft.com/office/drawing/2014/main" id="{C61D147C-FC0E-2E0C-548E-B610C42504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1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23-07-157">
            <a:extLst>
              <a:ext uri="{FF2B5EF4-FFF2-40B4-BE49-F238E27FC236}">
                <a16:creationId xmlns:a16="http://schemas.microsoft.com/office/drawing/2014/main" id="{CDBD3008-AF20-320F-4B6C-34CA0C548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1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23-07-589">
            <a:extLst>
              <a:ext uri="{FF2B5EF4-FFF2-40B4-BE49-F238E27FC236}">
                <a16:creationId xmlns:a16="http://schemas.microsoft.com/office/drawing/2014/main" id="{8E86589D-E014-099C-A704-719B3E807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6-58-980">
            <a:extLst>
              <a:ext uri="{FF2B5EF4-FFF2-40B4-BE49-F238E27FC236}">
                <a16:creationId xmlns:a16="http://schemas.microsoft.com/office/drawing/2014/main" id="{2068DD51-5CC4-5653-3BF8-B4DE68D9A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6-59-376">
            <a:extLst>
              <a:ext uri="{FF2B5EF4-FFF2-40B4-BE49-F238E27FC236}">
                <a16:creationId xmlns:a16="http://schemas.microsoft.com/office/drawing/2014/main" id="{1C1C590E-978D-DAC9-45A9-091ACA5FD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6-59-719">
            <a:extLst>
              <a:ext uri="{FF2B5EF4-FFF2-40B4-BE49-F238E27FC236}">
                <a16:creationId xmlns:a16="http://schemas.microsoft.com/office/drawing/2014/main" id="{6716A93C-CD27-606F-9389-C11D30DA1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9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7-00-118">
            <a:extLst>
              <a:ext uri="{FF2B5EF4-FFF2-40B4-BE49-F238E27FC236}">
                <a16:creationId xmlns:a16="http://schemas.microsoft.com/office/drawing/2014/main" id="{70BE2585-AB7C-E2E0-BF41-8C36E8BBF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7-00-370">
            <a:extLst>
              <a:ext uri="{FF2B5EF4-FFF2-40B4-BE49-F238E27FC236}">
                <a16:creationId xmlns:a16="http://schemas.microsoft.com/office/drawing/2014/main" id="{4EB72C76-AB4B-4574-E930-1B445C6A1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ber_image_2024-06-06_23-17-00-819">
            <a:extLst>
              <a:ext uri="{FF2B5EF4-FFF2-40B4-BE49-F238E27FC236}">
                <a16:creationId xmlns:a16="http://schemas.microsoft.com/office/drawing/2014/main" id="{C28381DE-8673-335E-733A-D77A925AE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9638"/>
      </p:ext>
    </p:extLst>
  </p:cSld>
  <p:clrMapOvr>
    <a:masterClrMapping/>
  </p:clrMapOvr>
</p:sld>
</file>

<file path=ppt/theme/theme1.xml><?xml version="1.0" encoding="utf-8"?>
<a:theme xmlns:a="http://schemas.openxmlformats.org/drawingml/2006/main" name="Isečak">
  <a:themeElements>
    <a:clrScheme name="Is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Century Gothic</vt:lpstr>
      <vt:lpstr>Wingdings 3</vt:lpstr>
      <vt:lpstr>Isečak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Elvir Sahtijari</dc:creator>
  <cp:lastModifiedBy>Nebojsa Simic</cp:lastModifiedBy>
  <cp:revision>1</cp:revision>
  <dcterms:created xsi:type="dcterms:W3CDTF">2024-06-06T23:12:30Z</dcterms:created>
  <dcterms:modified xsi:type="dcterms:W3CDTF">2024-06-18T12:27:01Z</dcterms:modified>
</cp:coreProperties>
</file>