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9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7" r:id="rId17"/>
    <p:sldId id="288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16387-10AE-4FF6-BA6F-43A7A617AB08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BBB18-6411-400D-86EE-41DE49F3C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39BF-9F81-45DA-939F-FD5ADFAE01E7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C9C8-0105-4679-87F8-24D349964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39BF-9F81-45DA-939F-FD5ADFAE01E7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C9C8-0105-4679-87F8-24D349964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39BF-9F81-45DA-939F-FD5ADFAE01E7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C9C8-0105-4679-87F8-24D349964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39BF-9F81-45DA-939F-FD5ADFAE01E7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C9C8-0105-4679-87F8-24D349964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39BF-9F81-45DA-939F-FD5ADFAE01E7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C9C8-0105-4679-87F8-24D349964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39BF-9F81-45DA-939F-FD5ADFAE01E7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C9C8-0105-4679-87F8-24D349964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39BF-9F81-45DA-939F-FD5ADFAE01E7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C9C8-0105-4679-87F8-24D349964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39BF-9F81-45DA-939F-FD5ADFAE01E7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C9C8-0105-4679-87F8-24D349964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39BF-9F81-45DA-939F-FD5ADFAE01E7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C9C8-0105-4679-87F8-24D349964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39BF-9F81-45DA-939F-FD5ADFAE01E7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C9C8-0105-4679-87F8-24D349964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39BF-9F81-45DA-939F-FD5ADFAE01E7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C9C8-0105-4679-87F8-24D349964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D39BF-9F81-45DA-939F-FD5ADFAE01E7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2C9C8-0105-4679-87F8-24D349964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8572560" cy="1470025"/>
          </a:xfrm>
          <a:solidFill>
            <a:srgbClr val="FFFF00"/>
          </a:solidFill>
        </p:spPr>
        <p:txBody>
          <a:bodyPr>
            <a:prstTxWarp prst="textChevron">
              <a:avLst/>
            </a:prstTxWarp>
          </a:bodyPr>
          <a:lstStyle/>
          <a:p>
            <a:r>
              <a:rPr lang="sr-Cyrl-R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Наша школа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3886200"/>
            <a:ext cx="8143932" cy="1752600"/>
          </a:xfrm>
          <a:solidFill>
            <a:srgbClr val="00B0F0"/>
          </a:solidFill>
        </p:spPr>
        <p:txBody>
          <a:bodyPr>
            <a:prstTxWarp prst="textChevronInverted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r-Cyrl-R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,,Десанка Максимовић,,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prstTxWarp prst="textChevron">
              <a:avLst>
                <a:gd name="adj" fmla="val 37844"/>
              </a:avLst>
            </a:prstTxWarp>
          </a:bodyPr>
          <a:lstStyle/>
          <a:p>
            <a:r>
              <a:rPr lang="sr-Cyrl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Овако смо почели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268271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ransition advClick="0"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44000" cy="115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</a:bodyPr>
          <a:lstStyle/>
          <a:p>
            <a:r>
              <a:rPr lang="sr-Cyrl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Договор о раду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sz="7200" dirty="0"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Подела дужности</a:t>
            </a:r>
          </a:p>
          <a:p>
            <a:pPr>
              <a:buNone/>
            </a:pPr>
            <a:r>
              <a:rPr lang="sr-Cyrl-RS" sz="7200" dirty="0"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Поштујемо време</a:t>
            </a:r>
          </a:p>
          <a:p>
            <a:pPr>
              <a:buNone/>
            </a:pPr>
            <a:r>
              <a:rPr lang="sr-Cyrl-RS" sz="7200" dirty="0"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Пратимо упутства</a:t>
            </a:r>
            <a:endParaRPr lang="en-US" sz="7200" dirty="0"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>
                <a:gd name="adj" fmla="val 43548"/>
              </a:avLst>
            </a:prstTxWarp>
          </a:bodyPr>
          <a:lstStyle/>
          <a:p>
            <a:r>
              <a:rPr lang="sr-Cyrl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Реализација пројекта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2428892"/>
          </a:xfrm>
        </p:spPr>
        <p:txBody>
          <a:bodyPr>
            <a:prstTxWarp prst="textChevronInverted">
              <a:avLst>
                <a:gd name="adj" fmla="val 83608"/>
              </a:avLst>
            </a:prstTxWarp>
          </a:bodyPr>
          <a:lstStyle/>
          <a:p>
            <a:pPr>
              <a:buNone/>
            </a:pPr>
            <a:r>
              <a:rPr lang="sr-Cyrl-RS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Обележавамо и меримо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194" name="Picture 2" descr="C:\Users\gigic\Desktop\преузимање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4429156" cy="3857652"/>
          </a:xfrm>
          <a:prstGeom prst="rect">
            <a:avLst/>
          </a:prstGeom>
          <a:noFill/>
        </p:spPr>
      </p:pic>
      <p:pic>
        <p:nvPicPr>
          <p:cNvPr id="8195" name="Picture 3" descr="C:\Users\gigic\Desktop\преузимање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643182"/>
            <a:ext cx="4000528" cy="38576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gigic\Desktop\преузимање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1436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gigic\Desktop\преузимање (8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358246" cy="60722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96000"/>
          </a:xfrm>
        </p:spPr>
        <p:txBody>
          <a:bodyPr>
            <a:prstTxWarp prst="textChevron">
              <a:avLst>
                <a:gd name="adj" fmla="val 19611"/>
              </a:avLst>
            </a:prstTxWarp>
            <a:normAutofit/>
          </a:bodyPr>
          <a:lstStyle/>
          <a:p>
            <a:r>
              <a:rPr lang="sr-Cyrl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Припрема и садња </a:t>
            </a:r>
            <a:br>
              <a:rPr lang="sr-Cyrl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sr-Cyrl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украсног дрвећа</a:t>
            </a:r>
            <a:endParaRPr lang="en-US" dirty="0"/>
          </a:p>
        </p:txBody>
      </p:sp>
      <p:pic>
        <p:nvPicPr>
          <p:cNvPr id="11266" name="Picture 2" descr="C:\Users\gigic\Desktop\преузимање (1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6"/>
            <a:ext cx="3857652" cy="4214842"/>
          </a:xfrm>
          <a:prstGeom prst="rect">
            <a:avLst/>
          </a:prstGeom>
          <a:noFill/>
        </p:spPr>
      </p:pic>
      <p:pic>
        <p:nvPicPr>
          <p:cNvPr id="11267" name="Picture 3" descr="C:\Users\gigic\Desktop\преузимање (1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500306"/>
            <a:ext cx="4357718" cy="42148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gigic\Desktop\преузимање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0"/>
            <a:ext cx="4143372" cy="3500438"/>
          </a:xfrm>
          <a:prstGeom prst="rect">
            <a:avLst/>
          </a:prstGeom>
          <a:noFill/>
        </p:spPr>
      </p:pic>
      <p:pic>
        <p:nvPicPr>
          <p:cNvPr id="1027" name="Picture 3" descr="C:\Users\gigic\Desktop\преузимање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00628" cy="3500438"/>
          </a:xfrm>
          <a:prstGeom prst="rect">
            <a:avLst/>
          </a:prstGeom>
          <a:noFill/>
        </p:spPr>
      </p:pic>
      <p:pic>
        <p:nvPicPr>
          <p:cNvPr id="1028" name="Picture 4" descr="C:\Users\gigic\Desktop\преузимање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4143372" cy="3357562"/>
          </a:xfrm>
          <a:prstGeom prst="rect">
            <a:avLst/>
          </a:prstGeom>
          <a:noFill/>
        </p:spPr>
      </p:pic>
      <p:pic>
        <p:nvPicPr>
          <p:cNvPr id="1029" name="Picture 5" descr="C:\Users\gigic\Desktop\преузимањ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500438"/>
            <a:ext cx="5000628" cy="33575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gigic\Desktop\преузимање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sr-Cyrl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Припреме за клупу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5" name="Picture 3" descr="C:\Users\gigic\Desktop\преузимање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357298"/>
            <a:ext cx="4286248" cy="5500702"/>
          </a:xfrm>
          <a:prstGeom prst="rect">
            <a:avLst/>
          </a:prstGeom>
          <a:noFill/>
        </p:spPr>
      </p:pic>
      <p:pic>
        <p:nvPicPr>
          <p:cNvPr id="3076" name="Picture 4" descr="C:\Users\gigic\Desktop\преузимање (9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4786314" cy="55007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gigic\Desktop\преузимање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prstTxWarp prst="textInflat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r-Cyrl-R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Ово смо ми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gigic\Desktop\преузимање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92909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00562" y="2967334"/>
            <a:ext cx="392909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Михајло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gigic\Desktop\преузимање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gigic\Desktop\преузимање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gigic\Desktop\преузимање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prstTxWarp prst="textCanDown">
              <a:avLst/>
            </a:prstTxWarp>
          </a:bodyPr>
          <a:lstStyle/>
          <a:p>
            <a:r>
              <a:rPr lang="sr-Cyrl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Сређујемо терен пре фарбања 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098" name="Picture 2" descr="C:\Users\gigic\Desktop\преузимање (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6429420" cy="521497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ChevronInverted">
              <a:avLst/>
            </a:prstTxWarp>
          </a:bodyPr>
          <a:lstStyle/>
          <a:p>
            <a:r>
              <a:rPr lang="sr-Cyrl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Фарбамо љуљашке </a:t>
            </a:r>
            <a:endParaRPr lang="en-US" dirty="0"/>
          </a:p>
        </p:txBody>
      </p:sp>
      <p:pic>
        <p:nvPicPr>
          <p:cNvPr id="5122" name="Picture 2" descr="C:\Users\gigic\Desktop\преузимање (3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4071966" cy="4525963"/>
          </a:xfrm>
          <a:prstGeom prst="rect">
            <a:avLst/>
          </a:prstGeom>
          <a:noFill/>
        </p:spPr>
      </p:pic>
      <p:pic>
        <p:nvPicPr>
          <p:cNvPr id="5123" name="Picture 3" descr="C:\Users\gigic\Desktop\преузимање (3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500174"/>
            <a:ext cx="4857752" cy="450059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000768"/>
            <a:ext cx="34289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Душан и Илија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4876" y="6072206"/>
            <a:ext cx="40719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Михајло   и    Влада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gigic\Desktop\преузимање (4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5715016"/>
          </a:xfrm>
          <a:prstGeom prst="rect">
            <a:avLst/>
          </a:prstGeom>
          <a:noFill/>
        </p:spPr>
      </p:pic>
      <p:pic>
        <p:nvPicPr>
          <p:cNvPr id="6147" name="Picture 3" descr="C:\Users\gigic\Desktop\преузимање (3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571501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357290" y="5929330"/>
            <a:ext cx="692948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Кристијан,Софија и Илија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5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gigic\Desktop\преузимање (4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00826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72264" y="285728"/>
            <a:ext cx="2571736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Кристијан,Душан Илија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5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</a:bodyPr>
          <a:lstStyle/>
          <a:p>
            <a:r>
              <a:rPr lang="sr-Cyrl-RS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Радимо на клацкалицама </a:t>
            </a:r>
            <a:endParaRPr lang="en-US" dirty="0">
              <a:ln w="12700">
                <a:solidFill>
                  <a:srgbClr val="00B050"/>
                </a:solidFill>
                <a:prstDash val="solid"/>
              </a:ln>
            </a:endParaRPr>
          </a:p>
        </p:txBody>
      </p:sp>
      <p:pic>
        <p:nvPicPr>
          <p:cNvPr id="8194" name="Picture 2" descr="C:\Users\gigic\Desktop\7d9c3754-4ccb-4eee-b4e2-4f4490d291c7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3571900" cy="4525963"/>
          </a:xfrm>
          <a:prstGeom prst="rect">
            <a:avLst/>
          </a:prstGeom>
          <a:noFill/>
        </p:spPr>
      </p:pic>
      <p:pic>
        <p:nvPicPr>
          <p:cNvPr id="8195" name="Picture 3" descr="C:\Users\gigic\Desktop\преузимање (4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571612"/>
            <a:ext cx="5000660" cy="442915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57290" y="6072206"/>
            <a:ext cx="742955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Помажу нам помоћни радници школе.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</a:bodyPr>
          <a:lstStyle/>
          <a:p>
            <a:r>
              <a:rPr lang="sr-Cyrl-RS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Постављамо даске на вртешци </a:t>
            </a:r>
            <a:endParaRPr lang="en-US" dirty="0">
              <a:ln w="12700">
                <a:solidFill>
                  <a:srgbClr val="00B050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  <p:pic>
        <p:nvPicPr>
          <p:cNvPr id="9218" name="Picture 2" descr="C:\Users\gigic\Desktop\преузимање (4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5"/>
            <a:ext cx="4357718" cy="4357718"/>
          </a:xfrm>
          <a:prstGeom prst="rect">
            <a:avLst/>
          </a:prstGeom>
          <a:noFill/>
        </p:spPr>
      </p:pic>
      <p:pic>
        <p:nvPicPr>
          <p:cNvPr id="9219" name="Picture 3" descr="C:\Users\gigic\Desktop\преузимање (4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4500562" cy="428628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57290" y="6072206"/>
            <a:ext cx="742955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Кристијан и Душан уз помоћ учитеља.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gigic\Desktop\преузимање (4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5715016"/>
          </a:xfrm>
          <a:prstGeom prst="rect">
            <a:avLst/>
          </a:prstGeom>
          <a:noFill/>
        </p:spPr>
      </p:pic>
      <p:pic>
        <p:nvPicPr>
          <p:cNvPr id="10243" name="Picture 3" descr="C:\Users\gigic\Desktop\преузимање (4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571501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357290" y="5929330"/>
            <a:ext cx="692948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Илија                            Влада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200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sr-Cyrl-R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Ово смо ми</a:t>
            </a:r>
            <a:endParaRPr lang="en-US" dirty="0"/>
          </a:p>
        </p:txBody>
      </p:sp>
      <p:pic>
        <p:nvPicPr>
          <p:cNvPr id="1026" name="Picture 2" descr="C:\Users\gigic\Desktop\преузимањ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394472" cy="45259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86248" y="2967334"/>
            <a:ext cx="450059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КРИСТИЈАН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gigic\Desktop\преузимање (4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5572140"/>
          </a:xfrm>
          <a:prstGeom prst="rect">
            <a:avLst/>
          </a:prstGeom>
          <a:noFill/>
        </p:spPr>
      </p:pic>
      <p:pic>
        <p:nvPicPr>
          <p:cNvPr id="11268" name="Picture 4" descr="C:\Users\gigic\Desktop\757cf55c-e149-412b-9171-4b3155f11c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557214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57290" y="5929330"/>
            <a:ext cx="692948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Михајло</a:t>
            </a:r>
            <a:r>
              <a:rPr lang="sr-Cyrl-R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Кристијан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4000"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prstTxWarp prst="textChevronInverted">
              <a:avLst/>
            </a:prstTxWarp>
            <a:normAutofit fontScale="90000"/>
          </a:bodyPr>
          <a:lstStyle/>
          <a:p>
            <a:r>
              <a:rPr lang="sr-Cyrl-RS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Радове успешно приводимо крају </a:t>
            </a:r>
            <a:endParaRPr lang="en-US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  <p:pic>
        <p:nvPicPr>
          <p:cNvPr id="12291" name="Picture 3" descr="C:\Users\gigic\Desktop\преузимање (50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8215370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sndAc>
      <p:stSnd>
        <p:snd r:embed="rId2" name="applause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gigic\Desktop\преузимање (5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</a:bodyPr>
          <a:lstStyle/>
          <a:p>
            <a:r>
              <a:rPr lang="sr-Cyrl-RS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Ту је и клупица </a:t>
            </a:r>
            <a:endParaRPr lang="en-US" dirty="0">
              <a:ln w="12700">
                <a:solidFill>
                  <a:srgbClr val="00B050"/>
                </a:solidFill>
                <a:prstDash val="solid"/>
              </a:ln>
            </a:endParaRPr>
          </a:p>
        </p:txBody>
      </p:sp>
      <p:pic>
        <p:nvPicPr>
          <p:cNvPr id="14338" name="Picture 2" descr="C:\Users\gigic\Desktop\преузимање (5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643998" cy="51435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gigic\Desktop\преузимање (5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528641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57290" y="5929330"/>
            <a:ext cx="692948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Михајло</a:t>
            </a:r>
            <a:r>
              <a:rPr lang="sr-Cyrl-R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Влада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3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</a:bodyPr>
          <a:lstStyle/>
          <a:p>
            <a:r>
              <a:rPr lang="sr-Cyrl-RS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Ја сам задужена за цвеће</a:t>
            </a:r>
            <a:r>
              <a:rPr lang="sr-Cyrl-RS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en-US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6386" name="Picture 2" descr="C:\Users\gigic\Desktop\преузимање (3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4054690" cy="500066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57818" y="2214554"/>
            <a:ext cx="342902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Софија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80000" cy="172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Chevron">
              <a:avLst>
                <a:gd name="adj" fmla="val 31523"/>
              </a:avLst>
            </a:prstTxWarp>
            <a:normAutofit/>
          </a:bodyPr>
          <a:lstStyle/>
          <a:p>
            <a:r>
              <a:rPr lang="sr-Cyrl-RS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Надамо се да смо успешно и на време завршили посао. </a:t>
            </a:r>
            <a:endParaRPr lang="en-US" dirty="0">
              <a:ln w="12700">
                <a:solidFill>
                  <a:schemeClr val="tx2"/>
                </a:solidFill>
                <a:prstDash val="solid"/>
              </a:ln>
            </a:endParaRPr>
          </a:p>
        </p:txBody>
      </p:sp>
      <p:pic>
        <p:nvPicPr>
          <p:cNvPr id="17410" name="Picture 2" descr="C:\Users\gigic\Desktop\преузимање (23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50"/>
            <a:ext cx="8286807" cy="4857750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1214414" y="2928934"/>
            <a:ext cx="1071570" cy="571504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 </a:t>
            </a:r>
            <a:r>
              <a:rPr lang="sr-Cyrl-RS" b="1" dirty="0"/>
              <a:t>Влада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714612" y="2928934"/>
            <a:ext cx="1285884" cy="571504"/>
          </a:xfrm>
          <a:prstGeom prst="wedgeRoundRectCallout">
            <a:avLst>
              <a:gd name="adj1" fmla="val 41102"/>
              <a:gd name="adj2" fmla="val 12701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/>
              <a:t>Софија</a:t>
            </a:r>
            <a:endParaRPr lang="en-US" b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286248" y="2857496"/>
            <a:ext cx="1071570" cy="571504"/>
          </a:xfrm>
          <a:prstGeom prst="wedgeRoundRectCallout">
            <a:avLst>
              <a:gd name="adj1" fmla="val 31468"/>
              <a:gd name="adj2" fmla="val 11669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/>
              <a:t>Душан</a:t>
            </a:r>
            <a:endParaRPr lang="en-US" b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000760" y="3071810"/>
            <a:ext cx="1143008" cy="571504"/>
          </a:xfrm>
          <a:prstGeom prst="wedgeRoundRectCallout">
            <a:avLst>
              <a:gd name="adj1" fmla="val -54467"/>
              <a:gd name="adj2" fmla="val 8572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/>
              <a:t>Михајло</a:t>
            </a:r>
            <a:endParaRPr lang="en-US" b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7643834" y="3071810"/>
            <a:ext cx="1071570" cy="571504"/>
          </a:xfrm>
          <a:prstGeom prst="wedgeRoundRectCallout">
            <a:avLst>
              <a:gd name="adj1" fmla="val 10823"/>
              <a:gd name="adj2" fmla="val 9346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/>
              <a:t>Илија</a:t>
            </a:r>
            <a:endParaRPr lang="en-US" b="1" dirty="0"/>
          </a:p>
        </p:txBody>
      </p:sp>
    </p:spTree>
  </p:cSld>
  <p:clrMapOvr>
    <a:masterClrMapping/>
  </p:clrMapOvr>
  <p:transition advClick="0" advTm="600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r-Cyrl-R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Овако је било некад</a:t>
            </a:r>
            <a:r>
              <a:rPr lang="sr-Cyrl-R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C:\Users\gigic\Desktop\преузимање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r-Cyrl-R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Овако је сада</a:t>
            </a:r>
            <a:r>
              <a:rPr lang="sr-Cyrl-R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34" name="Picture 2" descr="C:\Users\gigic\Desktop\преузимање (50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00200"/>
            <a:ext cx="8143931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sndAc>
      <p:stSnd>
        <p:snd r:embed="rId2" name="applause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gigic\Desktop\преузимање (5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0007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Inflat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r-Cyrl-R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Ово смо ми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gigic\Desktop\преузимање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786214" cy="452596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00562" y="2967334"/>
            <a:ext cx="392909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Софија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Заједничка фотограија 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2" name="Picture 2" descr="C:\Users\gigic\Desktop\aba0bf7d-9452-409b-99cd-c4f836cb994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00200"/>
            <a:ext cx="8501121" cy="49720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r-Cyrl-R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Хвала на пажњи. 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57200" y="3143250"/>
            <a:ext cx="8229600" cy="31432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CurveDow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sr-Cyrl-R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Ученици одељења </a:t>
            </a:r>
            <a:r>
              <a:rPr lang="sr-Latn-R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I-II-III-IV </a:t>
            </a:r>
            <a:r>
              <a:rPr lang="sr-Cyrl-R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разреда</a:t>
            </a:r>
          </a:p>
          <a:p>
            <a:pPr>
              <a:buNone/>
            </a:pPr>
            <a:r>
              <a:rPr lang="sr-Cyrl-R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Бушинце</a:t>
            </a:r>
            <a:r>
              <a:rPr lang="sr-Cyrl-R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Inflat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r-Cyrl-R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Ово смо ми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gigic\Desktop\преузимање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4071966" cy="452596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714876" y="2967334"/>
            <a:ext cx="37147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Илија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Inflat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r-Cyrl-R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Ово смо ми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gigic\Desktop\преузимање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3714776" cy="452596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714876" y="2967334"/>
            <a:ext cx="37147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Влада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Inflat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r-Cyrl-R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Ово смо ми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C:\Users\gigic\Desktop\преузимањ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4214842" cy="507209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714876" y="2967334"/>
            <a:ext cx="37147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Душан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DeflateBottom">
              <a:avLst/>
            </a:prstTxWarp>
          </a:bodyPr>
          <a:lstStyle/>
          <a:p>
            <a:r>
              <a:rPr lang="sr-Cyrl-RS" b="1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Визија нашег пројекта</a:t>
            </a:r>
            <a:endParaRPr lang="en-US" dirty="0">
              <a:ln w="1143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gigic\Desktop\преузимање (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00200"/>
            <a:ext cx="7786742" cy="4829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000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sr-Cyrl-RS" b="1" dirty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Место где планирамо парк</a:t>
            </a:r>
            <a:endParaRPr lang="en-US" dirty="0">
              <a:ln w="19050">
                <a:solidFill>
                  <a:srgbClr val="00B0F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32000"/>
          </a:xfrm>
        </p:spPr>
        <p:txBody>
          <a:bodyPr>
            <a:prstTxWarp prst="textPlain">
              <a:avLst/>
            </a:prstTxWarp>
          </a:bodyPr>
          <a:lstStyle/>
          <a:p>
            <a:pPr>
              <a:buNone/>
            </a:pPr>
            <a:r>
              <a:rPr lang="sr-Cyrl-RS" dirty="0"/>
              <a:t>Овако је сада</a:t>
            </a:r>
            <a:endParaRPr lang="en-US" dirty="0"/>
          </a:p>
        </p:txBody>
      </p:sp>
      <p:pic>
        <p:nvPicPr>
          <p:cNvPr id="7170" name="Picture 2" descr="C:\Users\gigic\Desktop\преузимање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4"/>
            <a:ext cx="9144000" cy="392906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165</Words>
  <Application>Microsoft Office PowerPoint</Application>
  <PresentationFormat>On-screen Show (4:3)</PresentationFormat>
  <Paragraphs>55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Наша школа</vt:lpstr>
      <vt:lpstr>Ово смо ми</vt:lpstr>
      <vt:lpstr>Ово смо ми</vt:lpstr>
      <vt:lpstr>Ово смо ми</vt:lpstr>
      <vt:lpstr>Ово смо ми</vt:lpstr>
      <vt:lpstr>Ово смо ми</vt:lpstr>
      <vt:lpstr>Ово смо ми</vt:lpstr>
      <vt:lpstr>Визија нашег пројекта</vt:lpstr>
      <vt:lpstr>Место где планирамо парк</vt:lpstr>
      <vt:lpstr>Овако смо почели</vt:lpstr>
      <vt:lpstr>Договор о раду</vt:lpstr>
      <vt:lpstr>Реализација пројекта</vt:lpstr>
      <vt:lpstr>PowerPoint Presentation</vt:lpstr>
      <vt:lpstr>PowerPoint Presentation</vt:lpstr>
      <vt:lpstr>Припрема и садња  украсног дрвећа</vt:lpstr>
      <vt:lpstr>PowerPoint Presentation</vt:lpstr>
      <vt:lpstr>PowerPoint Presentation</vt:lpstr>
      <vt:lpstr>Припреме за клупу</vt:lpstr>
      <vt:lpstr>PowerPoint Presentation</vt:lpstr>
      <vt:lpstr>PowerPoint Presentation</vt:lpstr>
      <vt:lpstr>PowerPoint Presentation</vt:lpstr>
      <vt:lpstr>PowerPoint Presentation</vt:lpstr>
      <vt:lpstr>Сређујемо терен пре фарбања </vt:lpstr>
      <vt:lpstr>Фарбамо љуљашке </vt:lpstr>
      <vt:lpstr>PowerPoint Presentation</vt:lpstr>
      <vt:lpstr>PowerPoint Presentation</vt:lpstr>
      <vt:lpstr>Радимо на клацкалицама </vt:lpstr>
      <vt:lpstr>Постављамо даске на вртешци </vt:lpstr>
      <vt:lpstr>PowerPoint Presentation</vt:lpstr>
      <vt:lpstr>PowerPoint Presentation</vt:lpstr>
      <vt:lpstr>Радове успешно приводимо крају </vt:lpstr>
      <vt:lpstr>PowerPoint Presentation</vt:lpstr>
      <vt:lpstr> Ту је и клупица </vt:lpstr>
      <vt:lpstr>PowerPoint Presentation</vt:lpstr>
      <vt:lpstr>Ја сам задужена за цвеће </vt:lpstr>
      <vt:lpstr>Надамо се да смо успешно и на време завршили посао. </vt:lpstr>
      <vt:lpstr>Овако је било некад </vt:lpstr>
      <vt:lpstr>А Овако је сада </vt:lpstr>
      <vt:lpstr>PowerPoint Presentation</vt:lpstr>
      <vt:lpstr>Заједничка фотограија  </vt:lpstr>
      <vt:lpstr>Хвала на пажњи.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школа</dc:title>
  <dc:creator>gigic</dc:creator>
  <cp:lastModifiedBy>Nebojsa Simic</cp:lastModifiedBy>
  <cp:revision>15</cp:revision>
  <dcterms:created xsi:type="dcterms:W3CDTF">2024-06-04T20:20:25Z</dcterms:created>
  <dcterms:modified xsi:type="dcterms:W3CDTF">2024-06-17T08:06:18Z</dcterms:modified>
</cp:coreProperties>
</file>