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242065"/>
      </p:ext>
    </p:extLst>
  </p:cSld>
  <p:clrMapOvr>
    <a:masterClrMapping/>
  </p:clrMapOvr>
  <p:transition spd="slow" advClick="0" advTm="7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3947"/>
      </p:ext>
    </p:extLst>
  </p:cSld>
  <p:clrMapOvr>
    <a:masterClrMapping/>
  </p:clrMapOvr>
  <p:transition spd="slow" advClick="0" advTm="7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634376"/>
      </p:ext>
    </p:extLst>
  </p:cSld>
  <p:clrMapOvr>
    <a:masterClrMapping/>
  </p:clrMapOvr>
  <p:transition spd="slow" advClick="0" advTm="7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128168"/>
      </p:ext>
    </p:extLst>
  </p:cSld>
  <p:clrMapOvr>
    <a:masterClrMapping/>
  </p:clrMapOvr>
  <p:transition spd="slow" advClick="0" advTm="7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10562"/>
      </p:ext>
    </p:extLst>
  </p:cSld>
  <p:clrMapOvr>
    <a:masterClrMapping/>
  </p:clrMapOvr>
  <p:transition spd="slow" advClick="0" advTm="7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391794"/>
      </p:ext>
    </p:extLst>
  </p:cSld>
  <p:clrMapOvr>
    <a:masterClrMapping/>
  </p:clrMapOvr>
  <p:transition spd="slow" advClick="0" advTm="7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069964"/>
      </p:ext>
    </p:extLst>
  </p:cSld>
  <p:clrMapOvr>
    <a:masterClrMapping/>
  </p:clrMapOvr>
  <p:transition spd="slow" advClick="0" advTm="7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72636"/>
      </p:ext>
    </p:extLst>
  </p:cSld>
  <p:clrMapOvr>
    <a:masterClrMapping/>
  </p:clrMapOvr>
  <p:transition spd="slow" advClick="0" advTm="7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405927"/>
      </p:ext>
    </p:extLst>
  </p:cSld>
  <p:clrMapOvr>
    <a:masterClrMapping/>
  </p:clrMapOvr>
  <p:transition spd="slow" advClick="0" advTm="7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76267"/>
      </p:ext>
    </p:extLst>
  </p:cSld>
  <p:clrMapOvr>
    <a:masterClrMapping/>
  </p:clrMapOvr>
  <p:transition spd="slow" advClick="0" advTm="7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48765"/>
      </p:ext>
    </p:extLst>
  </p:cSld>
  <p:clrMapOvr>
    <a:masterClrMapping/>
  </p:clrMapOvr>
  <p:transition spd="slow" advClick="0" advTm="7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17084"/>
      </p:ext>
    </p:extLst>
  </p:cSld>
  <p:clrMapOvr>
    <a:masterClrMapping/>
  </p:clrMapOvr>
  <p:transition spd="slow" advClick="0" advTm="7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149683"/>
      </p:ext>
    </p:extLst>
  </p:cSld>
  <p:clrMapOvr>
    <a:masterClrMapping/>
  </p:clrMapOvr>
  <p:transition spd="slow" advClick="0" advTm="7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963672"/>
      </p:ext>
    </p:extLst>
  </p:cSld>
  <p:clrMapOvr>
    <a:masterClrMapping/>
  </p:clrMapOvr>
  <p:transition spd="slow" advClick="0" advTm="7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59566"/>
      </p:ext>
    </p:extLst>
  </p:cSld>
  <p:clrMapOvr>
    <a:masterClrMapping/>
  </p:clrMapOvr>
  <p:transition spd="slow" advClick="0" advTm="7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611220"/>
      </p:ext>
    </p:extLst>
  </p:cSld>
  <p:clrMapOvr>
    <a:masterClrMapping/>
  </p:clrMapOvr>
  <p:transition spd="slow" advClick="0" advTm="7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35398"/>
      </p:ext>
    </p:extLst>
  </p:cSld>
  <p:clrMapOvr>
    <a:masterClrMapping/>
  </p:clrMapOvr>
  <p:transition spd="slow" advClick="0" advTm="7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34EB98C-7D37-44B8-9F10-817A2EBC69C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1AB1268-9139-4819-A6A4-430D98B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transition spd="slow" advClick="0" advTm="7000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7417C-0489-586C-0565-4A232F831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393290"/>
            <a:ext cx="6815669" cy="4866967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TO LIVE HEALTIER AND MORE BEAUTIFUL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42608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E8D3CE-5925-1096-CA35-A65AC284E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68" y="462116"/>
            <a:ext cx="9144000" cy="584036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15507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5734B1-E066-9325-CC5E-8AFA17715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" y="216310"/>
            <a:ext cx="9409471" cy="644012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27806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65A0A7-9482-D326-4219-DC02A700F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10" y="176981"/>
            <a:ext cx="9379974" cy="651878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77384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04F6F2-CCE8-1FEC-BBEB-BA79CA1F3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4" y="147484"/>
            <a:ext cx="10019071" cy="6361471"/>
          </a:xfrm>
        </p:spPr>
      </p:pic>
    </p:spTree>
    <p:extLst>
      <p:ext uri="{BB962C8B-B14F-4D97-AF65-F5344CB8AC3E}">
        <p14:creationId xmlns:p14="http://schemas.microsoft.com/office/powerpoint/2010/main" val="420959322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F75A07-D646-8F8C-A1A2-FDF23E6D33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" y="235974"/>
            <a:ext cx="9635613" cy="646962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05908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3051CD-D1B7-D23B-399A-240D94F8C0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1032388"/>
            <a:ext cx="4413249" cy="483818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C3CCD5-7113-FFDA-D8F0-5CF7D682C2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032388"/>
            <a:ext cx="4200830" cy="4838187"/>
          </a:xfrm>
        </p:spPr>
      </p:pic>
    </p:spTree>
    <p:extLst>
      <p:ext uri="{BB962C8B-B14F-4D97-AF65-F5344CB8AC3E}">
        <p14:creationId xmlns:p14="http://schemas.microsoft.com/office/powerpoint/2010/main" val="2688754375"/>
      </p:ext>
    </p:extLst>
  </p:cSld>
  <p:clrMapOvr>
    <a:masterClrMapping/>
  </p:clrMapOvr>
  <p:transition spd="slow" advClick="0" advTm="7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4288AE-B49C-EE47-EA69-8D223BB69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55" y="816077"/>
            <a:ext cx="7924800" cy="5059261"/>
          </a:xfrm>
        </p:spPr>
      </p:pic>
    </p:spTree>
    <p:extLst>
      <p:ext uri="{BB962C8B-B14F-4D97-AF65-F5344CB8AC3E}">
        <p14:creationId xmlns:p14="http://schemas.microsoft.com/office/powerpoint/2010/main" val="2172373119"/>
      </p:ext>
    </p:extLst>
  </p:cSld>
  <p:clrMapOvr>
    <a:masterClrMapping/>
  </p:clrMapOvr>
  <p:transition spd="slow" advClick="0" advTm="7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370A10-8E45-CE98-3426-A5E46BBC09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77" y="904568"/>
            <a:ext cx="4743347" cy="496600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3B07A6-2689-67D2-C591-F5FF99603B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9" y="904568"/>
            <a:ext cx="5067808" cy="4966007"/>
          </a:xfrm>
        </p:spPr>
      </p:pic>
    </p:spTree>
    <p:extLst>
      <p:ext uri="{BB962C8B-B14F-4D97-AF65-F5344CB8AC3E}">
        <p14:creationId xmlns:p14="http://schemas.microsoft.com/office/powerpoint/2010/main" val="936123658"/>
      </p:ext>
    </p:extLst>
  </p:cSld>
  <p:clrMapOvr>
    <a:masterClrMapping/>
  </p:clrMapOvr>
  <p:transition spd="slow" advClick="0" advTm="7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63297-EE6B-9BF4-DFB7-91CB647B18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35" y="1238866"/>
            <a:ext cx="4768646" cy="473986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8F739D-DE75-96E5-36F9-E454E666FC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62" y="1238865"/>
            <a:ext cx="4226750" cy="4739865"/>
          </a:xfrm>
        </p:spPr>
      </p:pic>
    </p:spTree>
    <p:extLst>
      <p:ext uri="{BB962C8B-B14F-4D97-AF65-F5344CB8AC3E}">
        <p14:creationId xmlns:p14="http://schemas.microsoft.com/office/powerpoint/2010/main" val="3290617189"/>
      </p:ext>
    </p:extLst>
  </p:cSld>
  <p:clrMapOvr>
    <a:masterClrMapping/>
  </p:clrMapOvr>
  <p:transition spd="slow" advClick="0" advTm="7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A36E1B-7BD5-C4B6-E04C-C3910FE72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68" y="540775"/>
            <a:ext cx="8721213" cy="5801032"/>
          </a:xfrm>
        </p:spPr>
      </p:pic>
    </p:spTree>
    <p:extLst>
      <p:ext uri="{BB962C8B-B14F-4D97-AF65-F5344CB8AC3E}">
        <p14:creationId xmlns:p14="http://schemas.microsoft.com/office/powerpoint/2010/main" val="126726706"/>
      </p:ext>
    </p:extLst>
  </p:cSld>
  <p:clrMapOvr>
    <a:masterClrMapping/>
  </p:clrMapOvr>
  <p:transition spd="slow" advClick="0" advTm="7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CF65C2-EE79-027C-7137-2084E70F61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1" y="1189703"/>
            <a:ext cx="5034398" cy="522092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FEE89A-4229-44A9-38C9-99FAD3D0F5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12" y="1189702"/>
            <a:ext cx="5220929" cy="522092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35731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078E37-6D78-6EF2-E2AF-47F2DCBE2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71" y="678426"/>
            <a:ext cx="9173497" cy="5525729"/>
          </a:xfrm>
        </p:spPr>
      </p:pic>
    </p:spTree>
    <p:extLst>
      <p:ext uri="{BB962C8B-B14F-4D97-AF65-F5344CB8AC3E}">
        <p14:creationId xmlns:p14="http://schemas.microsoft.com/office/powerpoint/2010/main" val="3645508848"/>
      </p:ext>
    </p:extLst>
  </p:cSld>
  <p:clrMapOvr>
    <a:masterClrMapping/>
  </p:clrMapOvr>
  <p:transition spd="slow" advClick="0" advTm="7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5AF5CC-04DA-422C-F981-2D7D306AC1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7" y="747253"/>
            <a:ext cx="4994787" cy="545690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8839F5-3122-4164-73BC-69B621E9F4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29" y="678426"/>
            <a:ext cx="4994787" cy="5525728"/>
          </a:xfrm>
        </p:spPr>
      </p:pic>
    </p:spTree>
    <p:extLst>
      <p:ext uri="{BB962C8B-B14F-4D97-AF65-F5344CB8AC3E}">
        <p14:creationId xmlns:p14="http://schemas.microsoft.com/office/powerpoint/2010/main" val="2709977706"/>
      </p:ext>
    </p:extLst>
  </p:cSld>
  <p:clrMapOvr>
    <a:masterClrMapping/>
  </p:clrMapOvr>
  <p:transition spd="slow" advClick="0" advTm="7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AAF11-6C1F-9714-0D6A-21BB1A91FF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r>
              <a:rPr lang="sr-Latn-RS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76037"/>
      </p:ext>
    </p:extLst>
  </p:cSld>
  <p:clrMapOvr>
    <a:masterClrMapping/>
  </p:clrMapOvr>
  <p:transition spd="slow" advClick="0" advTm="7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69DBFE-6422-41C7-FED8-9F2D06C73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5" y="0"/>
            <a:ext cx="9586451" cy="657777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91813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BF49C7E-A092-2F45-7441-31B63C5745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9" y="894736"/>
            <a:ext cx="4718304" cy="497584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8054889-303C-90B4-E3B1-B71E0C613A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48" y="894736"/>
            <a:ext cx="5191433" cy="497584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67716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A01E39-560B-B1D3-2BB0-2229DBDAF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5" y="157317"/>
            <a:ext cx="9615948" cy="633197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69342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CADA36-CB98-5B94-2DA7-16EDDEA59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8" y="373626"/>
            <a:ext cx="9448800" cy="6400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47152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C97406-63CF-1DDF-DA5C-9DCC6EEDD3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9" y="924232"/>
            <a:ext cx="5161936" cy="494634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6CCD17-DC75-823C-6EFC-DCF6097756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43" y="924232"/>
            <a:ext cx="5083276" cy="494634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163176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303A22-4C3B-A1AE-07BB-F7AC4EE1A2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9" y="255639"/>
            <a:ext cx="9960077" cy="6400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074131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879553-5E0A-D194-8A17-18C84BC1D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6" y="206478"/>
            <a:ext cx="9429135" cy="642046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53508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90</TotalTime>
  <Words>9</Words>
  <Application>Microsoft Office PowerPoint</Application>
  <PresentationFormat>Widescreen</PresentationFormat>
  <Paragraphs>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Garamond</vt:lpstr>
      <vt:lpstr>Organic</vt:lpstr>
      <vt:lpstr>TO LIVE HEALTIER AND MORE BEAUTIFUL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Snezana Perisic</dc:creator>
  <cp:lastModifiedBy>Nebojsa Simic</cp:lastModifiedBy>
  <cp:revision>42</cp:revision>
  <dcterms:created xsi:type="dcterms:W3CDTF">2024-06-06T17:30:53Z</dcterms:created>
  <dcterms:modified xsi:type="dcterms:W3CDTF">2024-06-17T08:11:34Z</dcterms:modified>
</cp:coreProperties>
</file>