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103" y="1021492"/>
            <a:ext cx="7988900" cy="2191265"/>
          </a:xfrm>
        </p:spPr>
        <p:txBody>
          <a:bodyPr/>
          <a:lstStyle/>
          <a:p>
            <a:pPr algn="ctr"/>
            <a:r>
              <a:rPr lang="sr-Latn-RS" dirty="0"/>
              <a:t>Naše mesto i mi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r-Latn-RS" sz="2800" i="1" dirty="0"/>
              <a:t>„Kad se male ruke slože, sve se može!“</a:t>
            </a:r>
          </a:p>
        </p:txBody>
      </p:sp>
    </p:spTree>
    <p:extLst>
      <p:ext uri="{BB962C8B-B14F-4D97-AF65-F5344CB8AC3E}">
        <p14:creationId xmlns:p14="http://schemas.microsoft.com/office/powerpoint/2010/main" val="1893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90" y="428368"/>
            <a:ext cx="10181968" cy="574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57903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2" y="148281"/>
            <a:ext cx="2769149" cy="6153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77" y="148281"/>
            <a:ext cx="2769149" cy="6153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141" y="148281"/>
            <a:ext cx="2769150" cy="61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5" y="76200"/>
            <a:ext cx="8229600" cy="3703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05" y="3836773"/>
            <a:ext cx="7323438" cy="295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2" y="694038"/>
            <a:ext cx="950646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11644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2" y="76200"/>
            <a:ext cx="6277232" cy="2824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5" y="2989510"/>
            <a:ext cx="8427308" cy="37922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91" y="51775"/>
            <a:ext cx="2655158" cy="284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0" y="626074"/>
            <a:ext cx="9489989" cy="567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1" y="193589"/>
            <a:ext cx="3495054" cy="63966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50" y="193589"/>
            <a:ext cx="7759128" cy="32127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10" y="3525795"/>
            <a:ext cx="7833268" cy="306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53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" y="76200"/>
            <a:ext cx="8180077" cy="3202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3278658"/>
            <a:ext cx="9209903" cy="34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02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8" y="0"/>
            <a:ext cx="7949514" cy="3103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8" y="3280719"/>
            <a:ext cx="7949514" cy="357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42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" y="751703"/>
            <a:ext cx="995954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23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5" y="603421"/>
            <a:ext cx="981126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6981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36" y="0"/>
            <a:ext cx="3032348" cy="6738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508" y="0"/>
            <a:ext cx="3159328" cy="673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5989"/>
            <a:ext cx="10989276" cy="604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3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97" y="345989"/>
            <a:ext cx="7339914" cy="638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614616"/>
            <a:ext cx="7766936" cy="1845276"/>
          </a:xfrm>
        </p:spPr>
        <p:txBody>
          <a:bodyPr/>
          <a:lstStyle/>
          <a:p>
            <a:pPr algn="ctr"/>
            <a:r>
              <a:rPr lang="sr-Latn-RS" dirty="0"/>
              <a:t>Hvala Vam!!!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r-Latn-RS" sz="2400" dirty="0"/>
              <a:t>Učenici IV</a:t>
            </a:r>
            <a:r>
              <a:rPr lang="sr-Latn-RS" sz="2000" dirty="0"/>
              <a:t>1</a:t>
            </a:r>
            <a:r>
              <a:rPr lang="sr-Latn-RS" sz="2400" dirty="0"/>
              <a:t> OŠ „Dositej Obradović“ Parteš</a:t>
            </a:r>
          </a:p>
        </p:txBody>
      </p:sp>
    </p:spTree>
    <p:extLst>
      <p:ext uri="{BB962C8B-B14F-4D97-AF65-F5344CB8AC3E}">
        <p14:creationId xmlns:p14="http://schemas.microsoft.com/office/powerpoint/2010/main" val="1424972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93" y="0"/>
            <a:ext cx="30861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74" y="0"/>
            <a:ext cx="30861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12" y="0"/>
            <a:ext cx="3086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02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897"/>
            <a:ext cx="10429103" cy="578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56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23171" cy="4240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3108" y="2201150"/>
            <a:ext cx="2439636" cy="651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21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2" y="362465"/>
            <a:ext cx="10132541" cy="595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81852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63" y="59726"/>
            <a:ext cx="8056605" cy="3625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7" y="3685198"/>
            <a:ext cx="6837405" cy="307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3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26" y="370703"/>
            <a:ext cx="2919283" cy="6487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84" y="370703"/>
            <a:ext cx="2919284" cy="6487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167" y="370703"/>
            <a:ext cx="2919284" cy="648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53" y="0"/>
            <a:ext cx="3058812" cy="6797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29" y="0"/>
            <a:ext cx="3058812" cy="679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1158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</TotalTime>
  <Words>26</Words>
  <Application>Microsoft Office PowerPoint</Application>
  <PresentationFormat>Widescreen</PresentationFormat>
  <Paragraphs>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Wingdings 3</vt:lpstr>
      <vt:lpstr>Facet</vt:lpstr>
      <vt:lpstr>Naše mesto i 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Hvala Vam!!!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Naše mesto i mi</dc:title>
  <dc:creator>ivanapetrovic984@outlook.com</dc:creator>
  <cp:lastModifiedBy>Nebojsa Simic</cp:lastModifiedBy>
  <cp:revision>7</cp:revision>
  <dcterms:created xsi:type="dcterms:W3CDTF">2024-06-06T10:02:30Z</dcterms:created>
  <dcterms:modified xsi:type="dcterms:W3CDTF">2024-06-19T13:28:09Z</dcterms:modified>
</cp:coreProperties>
</file>