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0" r:id="rId6"/>
    <p:sldId id="261" r:id="rId7"/>
    <p:sldId id="262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C9374-4095-B546-2AE6-73D88646B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5C2D2-7059-AD10-9014-37F1C0826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A6BD7-1BF6-35AA-3119-6FA315F15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8797-31FD-415A-9689-8539CB5D2A2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6A677-7F61-7231-B5A3-94B9E6E4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CA6EA-CB7E-4754-98C0-DFD04962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4647-189B-49C0-BE21-85921B381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70112-88B5-1876-79E5-92466FCA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1540E0-109A-2A2C-5B5B-35590FB40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97442-2403-415A-EEC0-5E5DDB52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8797-31FD-415A-9689-8539CB5D2A2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9156A-1A88-B553-C159-172910CC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BA557-7A27-4724-61F8-D2146C94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4647-189B-49C0-BE21-85921B381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0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1AD582-9BBD-E58D-2EAF-FAA9270B1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1E2F-56D3-F4FC-E45A-CB8F47A0A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EA5F0-766F-6F9B-B761-D091E81B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8797-31FD-415A-9689-8539CB5D2A2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F9A4C-FEA1-29C3-CE05-44F3CFD8E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2F0A8-1B36-6E38-DE1F-917DD699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4647-189B-49C0-BE21-85921B381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0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4157D-13DA-7F0C-76FE-0F9531BE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EC517-C70D-CB81-8297-A819A3BB3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48EA2-9832-2914-06ED-02D95698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8797-31FD-415A-9689-8539CB5D2A2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3AD38-1CED-569E-76E1-72FA077A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5523B-4EA7-131F-C82E-B4573BE5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4647-189B-49C0-BE21-85921B381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5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CBCD-9EDF-B3C8-D7EC-30A3220D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965AA-4129-0BA4-E323-2ED96D8F3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6EB1-7DDC-2F5C-562D-33EBF5B6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8797-31FD-415A-9689-8539CB5D2A2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341CB-53D5-C89E-41A7-C8D3041D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6EA84-3218-82BA-C5E7-AD5AA28F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4647-189B-49C0-BE21-85921B381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4B700-FEAD-A1B0-5C63-28124D2D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DA4A3-A327-B371-D150-53AEC2E6A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BD73E-B214-55E8-E9C0-7B0FF8617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7F0C8-FE3B-4EA7-9BD8-4592B902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8797-31FD-415A-9689-8539CB5D2A2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2D5BD-FB29-D512-A354-2A65B55FE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99FDE-2BD1-616B-A08D-4552D112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4647-189B-49C0-BE21-85921B381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3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276CC-38D2-A9B2-5BF7-768C0D763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DA632-0D79-03BB-E24F-2ECB4DD0E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376D7-F651-81B4-F5A2-8D05B066B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27FAB-3D38-350F-EA5A-AE5686ACB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63965-6586-4BBF-B19F-BB93FE351E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F6A89D-BA2C-46E0-4F5F-A44131216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8797-31FD-415A-9689-8539CB5D2A2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19CA0-1A76-4AE7-2C89-3135C4C1F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0C2647-56F5-4D9C-DC21-475F3AD3C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4647-189B-49C0-BE21-85921B381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6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150E7-C3DF-2242-E29E-5BB3F581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2E3B84-C69D-92AF-5F56-B8113FE84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8797-31FD-415A-9689-8539CB5D2A2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67F6D-89B0-0589-EE7A-FCD7CB9C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E4793-B274-EC05-E9B4-31C81F877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4647-189B-49C0-BE21-85921B381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7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CF809B-51FF-ED5A-6B11-828DF67A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8797-31FD-415A-9689-8539CB5D2A2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715044-E6BD-7439-D7D0-6B7E24DC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729C4-1831-98F6-DFBC-6D4AF6CB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4647-189B-49C0-BE21-85921B381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2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500F6-DB69-45A1-3AF2-7B057DF03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A4919-7C70-AAFF-F31B-14E1B2493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5120A-386F-E5F3-F872-0EFCA35FC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79976-9089-4FD4-6141-E6A72994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8797-31FD-415A-9689-8539CB5D2A2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E89AD-D925-8837-1A96-90D67640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B9FBA-ED1E-53C6-715D-F250827C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4647-189B-49C0-BE21-85921B381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0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C963-9473-2522-C8DE-7D3936F1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550C1-D1CA-08BE-B012-5103DA1A0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6A698-B7ED-B27B-5629-2380FB576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43E7A-45F9-290D-4B15-525E0C0B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8797-31FD-415A-9689-8539CB5D2A2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A5E98-510F-1B28-62FF-E386BADE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4015E-FDFE-71B1-996C-9B555A43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4647-189B-49C0-BE21-85921B381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2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9AFAAB-4C1C-B2C2-2DA1-FD7B4136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931FA-F929-81F7-BB97-DC40C2971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7FADE-D9B3-EAE4-FAE4-E4F92FE88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68797-31FD-415A-9689-8539CB5D2A2A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0DD3E-FBAD-B0AB-BA38-5D7C0A86A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EAA0B-0F20-E535-08DD-56EF86181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D4647-189B-49C0-BE21-85921B381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9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A41C6-F59B-CB8D-208A-F28C08759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0"/>
            <a:ext cx="9144000" cy="2387600"/>
          </a:xfrm>
        </p:spPr>
        <p:txBody>
          <a:bodyPr>
            <a:normAutofit/>
          </a:bodyPr>
          <a:lstStyle/>
          <a:p>
            <a:r>
              <a:rPr lang="sr-Cyrl-RS" sz="7200" dirty="0">
                <a:solidFill>
                  <a:srgbClr val="FF0000"/>
                </a:solidFill>
              </a:rPr>
              <a:t>НАШЕ МЕСТО И МИ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7DE91-B7E2-F27B-2D5B-8EFE427AC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9372" y="4647066"/>
            <a:ext cx="9144000" cy="1655762"/>
          </a:xfrm>
        </p:spPr>
        <p:txBody>
          <a:bodyPr>
            <a:normAutofit/>
          </a:bodyPr>
          <a:lstStyle/>
          <a:p>
            <a:r>
              <a:rPr lang="sr-Latn-RS" sz="6000" dirty="0">
                <a:solidFill>
                  <a:srgbClr val="FF0000"/>
                </a:solidFill>
              </a:rPr>
              <a:t>IV-3</a:t>
            </a:r>
            <a:r>
              <a:rPr lang="sr-Cyrl-RS" sz="6000" dirty="0"/>
              <a:t> </a:t>
            </a:r>
            <a:r>
              <a:rPr lang="sr-Cyrl-RS" sz="3200" dirty="0"/>
              <a:t>            </a:t>
            </a:r>
            <a:r>
              <a:rPr lang="sr-Latn-RS" sz="3200" dirty="0"/>
              <a:t>   </a:t>
            </a:r>
            <a:r>
              <a:rPr lang="sr-Cyrl-RS" sz="3200" dirty="0"/>
              <a:t>     Ученици:</a:t>
            </a:r>
            <a:r>
              <a:rPr lang="sr-Cyrl-RS" sz="3200" dirty="0">
                <a:solidFill>
                  <a:srgbClr val="00B0F0"/>
                </a:solidFill>
              </a:rPr>
              <a:t>Алекса </a:t>
            </a:r>
            <a:r>
              <a:rPr lang="sr-Cyrl-RS" sz="3200" dirty="0"/>
              <a:t>,</a:t>
            </a:r>
            <a:r>
              <a:rPr lang="sr-Cyrl-RS" sz="3200" dirty="0">
                <a:solidFill>
                  <a:srgbClr val="7030A0"/>
                </a:solidFill>
              </a:rPr>
              <a:t>Лена</a:t>
            </a:r>
            <a:r>
              <a:rPr lang="sr-Cyrl-RS" sz="3200" dirty="0"/>
              <a:t> и </a:t>
            </a:r>
            <a:r>
              <a:rPr lang="sr-Cyrl-RS" sz="3200" dirty="0">
                <a:solidFill>
                  <a:srgbClr val="7030A0"/>
                </a:solidFill>
              </a:rPr>
              <a:t>Нађа</a:t>
            </a:r>
          </a:p>
          <a:p>
            <a:r>
              <a:rPr lang="sr-Cyrl-RS" sz="3200" dirty="0"/>
              <a:t>                   </a:t>
            </a:r>
            <a:r>
              <a:rPr lang="sr-Latn-RS" sz="3200" dirty="0"/>
              <a:t>        </a:t>
            </a:r>
            <a:r>
              <a:rPr lang="sr-Cyrl-RS" sz="3200" dirty="0"/>
              <a:t>Учитељица :</a:t>
            </a:r>
            <a:r>
              <a:rPr lang="sr-Cyrl-RS" sz="3200" dirty="0">
                <a:solidFill>
                  <a:srgbClr val="00B050"/>
                </a:solidFill>
              </a:rPr>
              <a:t>Наташа  Момчиловић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9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circle/>
      </p:transition>
    </mc:Choice>
    <mc:Fallback xmlns="">
      <p:transition spd="slow" advTm="400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7B104-25E4-5833-8ACA-143431A9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И ево нас стигли до краја...успешно реализовали пријекат...</a:t>
            </a:r>
            <a:br>
              <a:rPr lang="sr-Cyrl-RS" dirty="0"/>
            </a:br>
            <a:r>
              <a:rPr lang="sr-Cyrl-RS" dirty="0"/>
              <a:t>Срећа ,срећа ,радост...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E80E56-D697-A62F-4957-C69BF59EB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066" y="2141537"/>
            <a:ext cx="7727126" cy="4351338"/>
          </a:xfrm>
        </p:spPr>
      </p:pic>
    </p:spTree>
    <p:extLst>
      <p:ext uri="{BB962C8B-B14F-4D97-AF65-F5344CB8AC3E}">
        <p14:creationId xmlns:p14="http://schemas.microsoft.com/office/powerpoint/2010/main" val="8171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E8373-0E14-CF0D-8559-7F6B2204F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9849"/>
            <a:ext cx="9144000" cy="2387600"/>
          </a:xfrm>
        </p:spPr>
        <p:txBody>
          <a:bodyPr>
            <a:normAutofit/>
          </a:bodyPr>
          <a:lstStyle/>
          <a:p>
            <a:r>
              <a:rPr lang="sr-Cyrl-RS" sz="6600" dirty="0"/>
              <a:t>ХВАЛА СВИМА КОЈИ СУ НАМ ПОМОГЛИ !!!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3E2E5-12F8-F3E6-BACB-FD47BEDCF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0666"/>
            <a:ext cx="9144000" cy="1655762"/>
          </a:xfrm>
        </p:spPr>
        <p:txBody>
          <a:bodyPr>
            <a:normAutofit/>
          </a:bodyPr>
          <a:lstStyle/>
          <a:p>
            <a:r>
              <a:rPr lang="sr-Cyrl-RS" sz="8000" dirty="0"/>
              <a:t>ПОЗДРАВ !!!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93243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0B438-E188-A50B-C67C-A8A3D691F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800" y="-198437"/>
            <a:ext cx="9144000" cy="2387600"/>
          </a:xfrm>
        </p:spPr>
        <p:txBody>
          <a:bodyPr/>
          <a:lstStyle/>
          <a:p>
            <a:r>
              <a:rPr lang="sr-Cyrl-RS" dirty="0">
                <a:solidFill>
                  <a:srgbClr val="00B0F0"/>
                </a:solidFill>
              </a:rPr>
              <a:t>НАШ</a:t>
            </a:r>
            <a:r>
              <a:rPr lang="sr-Cyrl-RS" dirty="0"/>
              <a:t> </a:t>
            </a:r>
            <a:r>
              <a:rPr lang="sr-Cyrl-RS" dirty="0">
                <a:solidFill>
                  <a:srgbClr val="00B0F0"/>
                </a:solidFill>
              </a:rPr>
              <a:t>ПРОЈЕКАТ</a:t>
            </a:r>
            <a:r>
              <a:rPr lang="sr-Cyrl-RS" dirty="0"/>
              <a:t>   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840DA-2E88-1019-0C9E-BE335F9159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7200" dirty="0">
                <a:solidFill>
                  <a:srgbClr val="C00000"/>
                </a:solidFill>
              </a:rPr>
              <a:t>ЗЕБРА     ЗАВЕСЕ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2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:fade/>
      </p:transition>
    </mc:Choice>
    <mc:Fallback xmlns="">
      <p:transition spd="slow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CF006-0663-45A5-9F64-F3607CEA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60572"/>
            <a:ext cx="10515600" cy="1325563"/>
          </a:xfrm>
        </p:spPr>
        <p:txBody>
          <a:bodyPr/>
          <a:lstStyle/>
          <a:p>
            <a:r>
              <a:rPr lang="sr-Cyrl-RS" dirty="0">
                <a:solidFill>
                  <a:srgbClr val="002060"/>
                </a:solidFill>
              </a:rPr>
              <a:t>Наша учионица на почетку радова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CC8B3-53C5-CEDD-E6B3-B6C97F96B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/>
              <a:t>Овако :</a:t>
            </a:r>
          </a:p>
          <a:p>
            <a:r>
              <a:rPr lang="sr-Cyrl-RS" dirty="0"/>
              <a:t>Пролеће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5E417E-D971-FC53-64D2-723B449B45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95130"/>
            <a:ext cx="5157787" cy="290447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97772-F41A-6D9C-834E-F656F9AA6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/>
              <a:t>И овако:                             </a:t>
            </a:r>
          </a:p>
          <a:p>
            <a:r>
              <a:rPr lang="sr-Cyrl-RS" dirty="0"/>
              <a:t>Зима 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580F986-275D-FC74-AF18-4B444206BA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87978"/>
            <a:ext cx="5183188" cy="2918782"/>
          </a:xfrm>
        </p:spPr>
      </p:pic>
    </p:spTree>
    <p:extLst>
      <p:ext uri="{BB962C8B-B14F-4D97-AF65-F5344CB8AC3E}">
        <p14:creationId xmlns:p14="http://schemas.microsoft.com/office/powerpoint/2010/main" val="6785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0F04-EE18-C44E-266D-07F22B050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Срећни и задовољни крећемо са </a:t>
            </a:r>
            <a:br>
              <a:rPr lang="sr-Cyrl-RS" dirty="0"/>
            </a:br>
            <a:r>
              <a:rPr lang="sr-Cyrl-RS" dirty="0"/>
              <a:t>радовима ...надамо се успешној реализацији...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07B707-A263-FFF0-DD23-4BDF81594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00" y="1825625"/>
            <a:ext cx="3415800" cy="4351338"/>
          </a:xfrm>
        </p:spPr>
      </p:pic>
    </p:spTree>
    <p:extLst>
      <p:ext uri="{BB962C8B-B14F-4D97-AF65-F5344CB8AC3E}">
        <p14:creationId xmlns:p14="http://schemas.microsoft.com/office/powerpoint/2010/main" val="30946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:randomBar dir="vert"/>
      </p:transition>
    </mc:Choice>
    <mc:Fallback xmlns="">
      <p:transition spd="slow" advTm="4000"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7C63-9B41-B004-D08A-81D432D7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Чистили смо простор,распремали како би све било спремно за постављање завеса: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76F3DA-AE90-9B39-E43E-DD4E347762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26" y="1825625"/>
            <a:ext cx="2450347" cy="43513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1CBB3E-E790-4A5B-E251-8BDA5AD50B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26" y="1825625"/>
            <a:ext cx="2450347" cy="4351338"/>
          </a:xfrm>
        </p:spPr>
      </p:pic>
    </p:spTree>
    <p:extLst>
      <p:ext uri="{BB962C8B-B14F-4D97-AF65-F5344CB8AC3E}">
        <p14:creationId xmlns:p14="http://schemas.microsoft.com/office/powerpoint/2010/main" val="363635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339B-3F7A-533A-4FF6-6EFE0558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Помоћни радници су нам помагали: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49F66C-7070-55B8-5296-DE5DD81802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26" y="1825625"/>
            <a:ext cx="2450347" cy="43513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581FF28-D3D5-62F1-7F3C-A99CE33967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26" y="1825625"/>
            <a:ext cx="2450347" cy="4351338"/>
          </a:xfrm>
        </p:spPr>
      </p:pic>
    </p:spTree>
    <p:extLst>
      <p:ext uri="{BB962C8B-B14F-4D97-AF65-F5344CB8AC3E}">
        <p14:creationId xmlns:p14="http://schemas.microsoft.com/office/powerpoint/2010/main" val="139163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C339-FF61-2516-72E3-89D9F1BD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Простор смо спремили...све очистили...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B80D10-9AF5-7E17-FB33-8FFE842D4E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2350"/>
            <a:ext cx="5181600" cy="291788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27EA8A0-F0EB-1865-E0A3-DBBD5773F2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26" y="1825625"/>
            <a:ext cx="2450347" cy="4351338"/>
          </a:xfrm>
        </p:spPr>
      </p:pic>
    </p:spTree>
    <p:extLst>
      <p:ext uri="{BB962C8B-B14F-4D97-AF65-F5344CB8AC3E}">
        <p14:creationId xmlns:p14="http://schemas.microsoft.com/office/powerpoint/2010/main" val="846700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4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9BE5-A0AC-90D8-E999-303667D19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Мајстор је ту ...као и  помоћни радници...ништа без њих...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7174BF-A45C-03C7-1C03-C9C5BF858F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26" y="1825625"/>
            <a:ext cx="2450347" cy="43513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31A0D0-CCC5-8C0C-ACD3-D1B62DB5C4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26" y="1825625"/>
            <a:ext cx="2450347" cy="4351338"/>
          </a:xfrm>
        </p:spPr>
      </p:pic>
    </p:spTree>
    <p:extLst>
      <p:ext uri="{BB962C8B-B14F-4D97-AF65-F5344CB8AC3E}">
        <p14:creationId xmlns:p14="http://schemas.microsoft.com/office/powerpoint/2010/main" val="84867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218A-687B-D5EA-6283-652503BF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Чисти се и сређује....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98046F-F00B-3210-AEE3-9C5A83C573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26" y="1825625"/>
            <a:ext cx="2450347" cy="43513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8543BF-D439-B7E0-BD0D-AD8631B9BD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26" y="1825625"/>
            <a:ext cx="2450347" cy="4351338"/>
          </a:xfrm>
        </p:spPr>
      </p:pic>
    </p:spTree>
    <p:extLst>
      <p:ext uri="{BB962C8B-B14F-4D97-AF65-F5344CB8AC3E}">
        <p14:creationId xmlns:p14="http://schemas.microsoft.com/office/powerpoint/2010/main" val="9761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118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НАШЕ МЕСТО И МИ</vt:lpstr>
      <vt:lpstr>НАШ ПРОЈЕКАТ    </vt:lpstr>
      <vt:lpstr>Наша учионица на почетку радова</vt:lpstr>
      <vt:lpstr>Срећни и задовољни крећемо са  радовима ...надамо се успешној реализацији...</vt:lpstr>
      <vt:lpstr>Чистили смо простор,распремали како би све било спремно за постављање завеса:</vt:lpstr>
      <vt:lpstr>Помоћни радници су нам помагали:</vt:lpstr>
      <vt:lpstr>Простор смо спремили...све очистили...</vt:lpstr>
      <vt:lpstr>Мајстор је ту ...као и  помоћни радници...ништа без њих...</vt:lpstr>
      <vt:lpstr>Чисти се и сређује....</vt:lpstr>
      <vt:lpstr>И ево нас стигли до краја...успешно реализовали пријекат... Срећа ,срећа ,радост...</vt:lpstr>
      <vt:lpstr>ХВАЛА СВИМА КОЈИ СУ НАМ ПОМОГЛИ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 МЕСТО И МИ</dc:title>
  <dc:creator>Lenovo</dc:creator>
  <cp:lastModifiedBy>Nebojsa Simic</cp:lastModifiedBy>
  <cp:revision>2</cp:revision>
  <dcterms:created xsi:type="dcterms:W3CDTF">2024-06-02T12:58:46Z</dcterms:created>
  <dcterms:modified xsi:type="dcterms:W3CDTF">2024-06-17T08:24:39Z</dcterms:modified>
</cp:coreProperties>
</file>